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4"/>
  </p:notesMasterIdLst>
  <p:sldIdLst>
    <p:sldId id="273" r:id="rId2"/>
    <p:sldId id="270" r:id="rId3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大山　珠季" initials="珠大" lastIdx="5" clrIdx="0">
    <p:extLst>
      <p:ext uri="{19B8F6BF-5375-455C-9EA6-DF929625EA0E}">
        <p15:presenceInfo xmlns:p15="http://schemas.microsoft.com/office/powerpoint/2012/main" userId="S::ooyama.tamaki@aijinkai-group.com::8c0c9300-64ae-4b79-9e21-bf71221d70bb" providerId="AD"/>
      </p:ext>
    </p:extLst>
  </p:cmAuthor>
  <p:cmAuthor id="2" name="大山　珠季" initials="大山　珠季" lastIdx="1" clrIdx="1">
    <p:extLst>
      <p:ext uri="{19B8F6BF-5375-455C-9EA6-DF929625EA0E}">
        <p15:presenceInfo xmlns:p15="http://schemas.microsoft.com/office/powerpoint/2012/main" userId="大山　珠季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DAC8"/>
    <a:srgbClr val="139950"/>
    <a:srgbClr val="FF6D6D"/>
    <a:srgbClr val="E1EFE2"/>
    <a:srgbClr val="FDE1B0"/>
    <a:srgbClr val="E4EA8C"/>
    <a:srgbClr val="F5E17B"/>
    <a:srgbClr val="18302B"/>
    <a:srgbClr val="34675C"/>
    <a:srgbClr val="E0F4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3B2CE8-6E5B-164B-8B75-63BEC34B268D}" v="7" dt="2024-04-02T22:23:25.0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98" autoAdjust="0"/>
    <p:restoredTop sz="95320" autoAdjust="0"/>
  </p:normalViewPr>
  <p:slideViewPr>
    <p:cSldViewPr snapToGrid="0">
      <p:cViewPr>
        <p:scale>
          <a:sx n="79" d="100"/>
          <a:sy n="79" d="100"/>
        </p:scale>
        <p:origin x="1291" y="-4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5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山　珠季" userId="8c0c9300-64ae-4b79-9e21-bf71221d70bb" providerId="ADAL" clId="{90CD4821-3DB3-4023-BB23-96DAA30EEB92}"/>
    <pc:docChg chg="undo custSel modSld">
      <pc:chgData name="大山　珠季" userId="8c0c9300-64ae-4b79-9e21-bf71221d70bb" providerId="ADAL" clId="{90CD4821-3DB3-4023-BB23-96DAA30EEB92}" dt="2024-04-02T14:21:51.214" v="1365" actId="20577"/>
      <pc:docMkLst>
        <pc:docMk/>
      </pc:docMkLst>
      <pc:sldChg chg="addSp delSp modSp mod">
        <pc:chgData name="大山　珠季" userId="8c0c9300-64ae-4b79-9e21-bf71221d70bb" providerId="ADAL" clId="{90CD4821-3DB3-4023-BB23-96DAA30EEB92}" dt="2024-04-02T14:21:51.214" v="1365" actId="20577"/>
        <pc:sldMkLst>
          <pc:docMk/>
          <pc:sldMk cId="446226842" sldId="269"/>
        </pc:sldMkLst>
        <pc:spChg chg="add del mod">
          <ac:chgData name="大山　珠季" userId="8c0c9300-64ae-4b79-9e21-bf71221d70bb" providerId="ADAL" clId="{90CD4821-3DB3-4023-BB23-96DAA30EEB92}" dt="2024-04-02T13:24:49.981" v="21" actId="478"/>
          <ac:spMkLst>
            <pc:docMk/>
            <pc:sldMk cId="446226842" sldId="269"/>
            <ac:spMk id="3" creationId="{AD5BBDB9-0D7A-E86C-21D4-44C0660328EC}"/>
          </ac:spMkLst>
        </pc:spChg>
        <pc:spChg chg="add del mod">
          <ac:chgData name="大山　珠季" userId="8c0c9300-64ae-4b79-9e21-bf71221d70bb" providerId="ADAL" clId="{90CD4821-3DB3-4023-BB23-96DAA30EEB92}" dt="2024-04-02T13:24:08.696" v="3" actId="478"/>
          <ac:spMkLst>
            <pc:docMk/>
            <pc:sldMk cId="446226842" sldId="269"/>
            <ac:spMk id="4" creationId="{8AE3ACC1-FAF4-3F9C-4465-8E7D70451FF8}"/>
          </ac:spMkLst>
        </pc:spChg>
        <pc:spChg chg="add mod">
          <ac:chgData name="大山　珠季" userId="8c0c9300-64ae-4b79-9e21-bf71221d70bb" providerId="ADAL" clId="{90CD4821-3DB3-4023-BB23-96DAA30EEB92}" dt="2024-04-02T14:10:03.954" v="1167" actId="1076"/>
          <ac:spMkLst>
            <pc:docMk/>
            <pc:sldMk cId="446226842" sldId="269"/>
            <ac:spMk id="6" creationId="{9FBCE732-91D1-2A42-A6A2-BBB434DA0EB3}"/>
          </ac:spMkLst>
        </pc:spChg>
        <pc:spChg chg="add mod">
          <ac:chgData name="大山　珠季" userId="8c0c9300-64ae-4b79-9e21-bf71221d70bb" providerId="ADAL" clId="{90CD4821-3DB3-4023-BB23-96DAA30EEB92}" dt="2024-04-02T14:01:47.774" v="647" actId="1076"/>
          <ac:spMkLst>
            <pc:docMk/>
            <pc:sldMk cId="446226842" sldId="269"/>
            <ac:spMk id="7" creationId="{4B684436-70D5-F29C-0160-6908CCC4AEAF}"/>
          </ac:spMkLst>
        </pc:spChg>
        <pc:spChg chg="add mod">
          <ac:chgData name="大山　珠季" userId="8c0c9300-64ae-4b79-9e21-bf71221d70bb" providerId="ADAL" clId="{90CD4821-3DB3-4023-BB23-96DAA30EEB92}" dt="2024-04-02T14:01:47.774" v="647" actId="1076"/>
          <ac:spMkLst>
            <pc:docMk/>
            <pc:sldMk cId="446226842" sldId="269"/>
            <ac:spMk id="9" creationId="{9348DB9E-ACEB-6B8C-3720-6F031DD618AE}"/>
          </ac:spMkLst>
        </pc:spChg>
        <pc:spChg chg="mod">
          <ac:chgData name="大山　珠季" userId="8c0c9300-64ae-4b79-9e21-bf71221d70bb" providerId="ADAL" clId="{90CD4821-3DB3-4023-BB23-96DAA30EEB92}" dt="2024-04-02T14:03:00.470" v="750" actId="20577"/>
          <ac:spMkLst>
            <pc:docMk/>
            <pc:sldMk cId="446226842" sldId="269"/>
            <ac:spMk id="11" creationId="{EBFA11F4-39ED-AD1E-397E-90C10F91ACA0}"/>
          </ac:spMkLst>
        </pc:spChg>
        <pc:spChg chg="add mod">
          <ac:chgData name="大山　珠季" userId="8c0c9300-64ae-4b79-9e21-bf71221d70bb" providerId="ADAL" clId="{90CD4821-3DB3-4023-BB23-96DAA30EEB92}" dt="2024-04-02T14:11:30.419" v="1184" actId="1076"/>
          <ac:spMkLst>
            <pc:docMk/>
            <pc:sldMk cId="446226842" sldId="269"/>
            <ac:spMk id="16" creationId="{F6DBDDD7-3D34-ABA1-4E27-C4A3112518D5}"/>
          </ac:spMkLst>
        </pc:spChg>
        <pc:spChg chg="mod">
          <ac:chgData name="大山　珠季" userId="8c0c9300-64ae-4b79-9e21-bf71221d70bb" providerId="ADAL" clId="{90CD4821-3DB3-4023-BB23-96DAA30EEB92}" dt="2024-04-02T14:21:51.214" v="1365" actId="20577"/>
          <ac:spMkLst>
            <pc:docMk/>
            <pc:sldMk cId="446226842" sldId="269"/>
            <ac:spMk id="22" creationId="{3EA53FC0-8B61-C9EB-A43E-3290515EA98D}"/>
          </ac:spMkLst>
        </pc:spChg>
        <pc:spChg chg="add mod ord">
          <ac:chgData name="大山　珠季" userId="8c0c9300-64ae-4b79-9e21-bf71221d70bb" providerId="ADAL" clId="{90CD4821-3DB3-4023-BB23-96DAA30EEB92}" dt="2024-04-02T14:11:30.419" v="1184" actId="1076"/>
          <ac:spMkLst>
            <pc:docMk/>
            <pc:sldMk cId="446226842" sldId="269"/>
            <ac:spMk id="23" creationId="{847FC479-61DB-8E1D-6587-E9493A7D1B62}"/>
          </ac:spMkLst>
        </pc:spChg>
        <pc:spChg chg="add mod">
          <ac:chgData name="大山　珠季" userId="8c0c9300-64ae-4b79-9e21-bf71221d70bb" providerId="ADAL" clId="{90CD4821-3DB3-4023-BB23-96DAA30EEB92}" dt="2024-04-02T14:11:30.419" v="1184" actId="1076"/>
          <ac:spMkLst>
            <pc:docMk/>
            <pc:sldMk cId="446226842" sldId="269"/>
            <ac:spMk id="26" creationId="{2ED980C3-B718-405D-F369-705EBEC9C4D7}"/>
          </ac:spMkLst>
        </pc:spChg>
        <pc:spChg chg="add mod">
          <ac:chgData name="大山　珠季" userId="8c0c9300-64ae-4b79-9e21-bf71221d70bb" providerId="ADAL" clId="{90CD4821-3DB3-4023-BB23-96DAA30EEB92}" dt="2024-04-02T14:06:29.714" v="1158" actId="20577"/>
          <ac:spMkLst>
            <pc:docMk/>
            <pc:sldMk cId="446226842" sldId="269"/>
            <ac:spMk id="27" creationId="{C48F2A04-FDC5-B102-F216-124634A785DF}"/>
          </ac:spMkLst>
        </pc:spChg>
        <pc:spChg chg="add mod">
          <ac:chgData name="大山　珠季" userId="8c0c9300-64ae-4b79-9e21-bf71221d70bb" providerId="ADAL" clId="{90CD4821-3DB3-4023-BB23-96DAA30EEB92}" dt="2024-04-02T14:11:40.709" v="1187" actId="1076"/>
          <ac:spMkLst>
            <pc:docMk/>
            <pc:sldMk cId="446226842" sldId="269"/>
            <ac:spMk id="28" creationId="{53BA013A-4CFD-A356-7352-33F865327350}"/>
          </ac:spMkLst>
        </pc:spChg>
        <pc:spChg chg="mod">
          <ac:chgData name="大山　珠季" userId="8c0c9300-64ae-4b79-9e21-bf71221d70bb" providerId="ADAL" clId="{90CD4821-3DB3-4023-BB23-96DAA30EEB92}" dt="2024-04-02T13:33:31.824" v="136" actId="20577"/>
          <ac:spMkLst>
            <pc:docMk/>
            <pc:sldMk cId="446226842" sldId="269"/>
            <ac:spMk id="38" creationId="{F5E66642-AA77-1536-141A-E596AEA5F7BC}"/>
          </ac:spMkLst>
        </pc:spChg>
        <pc:picChg chg="add del mod">
          <ac:chgData name="大山　珠季" userId="8c0c9300-64ae-4b79-9e21-bf71221d70bb" providerId="ADAL" clId="{90CD4821-3DB3-4023-BB23-96DAA30EEB92}" dt="2024-04-02T13:37:06.208" v="152" actId="478"/>
          <ac:picMkLst>
            <pc:docMk/>
            <pc:sldMk cId="446226842" sldId="269"/>
            <ac:picMk id="12" creationId="{D7BE3917-4DFC-CA51-CC50-8E4218207289}"/>
          </ac:picMkLst>
        </pc:picChg>
        <pc:picChg chg="add mod ord">
          <ac:chgData name="大山　珠季" userId="8c0c9300-64ae-4b79-9e21-bf71221d70bb" providerId="ADAL" clId="{90CD4821-3DB3-4023-BB23-96DAA30EEB92}" dt="2024-04-02T14:11:35.485" v="1185" actId="1076"/>
          <ac:picMkLst>
            <pc:docMk/>
            <pc:sldMk cId="446226842" sldId="269"/>
            <ac:picMk id="14" creationId="{B635C0BE-E95A-DC35-4061-D34A79BE1E24}"/>
          </ac:picMkLst>
        </pc:picChg>
        <pc:picChg chg="add mod">
          <ac:chgData name="大山　珠季" userId="8c0c9300-64ae-4b79-9e21-bf71221d70bb" providerId="ADAL" clId="{90CD4821-3DB3-4023-BB23-96DAA30EEB92}" dt="2024-04-02T14:11:43.835" v="1188" actId="1076"/>
          <ac:picMkLst>
            <pc:docMk/>
            <pc:sldMk cId="446226842" sldId="269"/>
            <ac:picMk id="30" creationId="{98DD43E0-895D-3E53-4258-45AB42CDDB57}"/>
          </ac:picMkLst>
        </pc:picChg>
        <pc:cxnChg chg="add mod">
          <ac:chgData name="大山　珠季" userId="8c0c9300-64ae-4b79-9e21-bf71221d70bb" providerId="ADAL" clId="{90CD4821-3DB3-4023-BB23-96DAA30EEB92}" dt="2024-04-02T14:01:47.774" v="647" actId="1076"/>
          <ac:cxnSpMkLst>
            <pc:docMk/>
            <pc:sldMk cId="446226842" sldId="269"/>
            <ac:cxnSpMk id="8" creationId="{AC05045E-0A02-1972-D1A9-6E8F3D3CB105}"/>
          </ac:cxnSpMkLst>
        </pc:cxnChg>
        <pc:cxnChg chg="add mod ord">
          <ac:chgData name="大山　珠季" userId="8c0c9300-64ae-4b79-9e21-bf71221d70bb" providerId="ADAL" clId="{90CD4821-3DB3-4023-BB23-96DAA30EEB92}" dt="2024-04-02T14:11:30.419" v="1184" actId="1076"/>
          <ac:cxnSpMkLst>
            <pc:docMk/>
            <pc:sldMk cId="446226842" sldId="269"/>
            <ac:cxnSpMk id="25" creationId="{DD2545E0-8C83-8FB7-A72E-9DAB99311E29}"/>
          </ac:cxnSpMkLst>
        </pc:cxnChg>
      </pc:sldChg>
    </pc:docChg>
  </pc:docChgLst>
  <pc:docChgLst>
    <pc:chgData name="大山　珠季" userId="S::ooyama.tamaki@aijinkai-group.com::8c0c9300-64ae-4b79-9e21-bf71221d70bb" providerId="AD" clId="Web-{77C05330-D300-F7F6-94DB-9C3DCBC5278C}"/>
    <pc:docChg chg="addSld modSld">
      <pc:chgData name="大山　珠季" userId="S::ooyama.tamaki@aijinkai-group.com::8c0c9300-64ae-4b79-9e21-bf71221d70bb" providerId="AD" clId="Web-{77C05330-D300-F7F6-94DB-9C3DCBC5278C}" dt="2023-10-01T23:46:05.889" v="24"/>
      <pc:docMkLst>
        <pc:docMk/>
      </pc:docMkLst>
      <pc:sldChg chg="modSp modCm">
        <pc:chgData name="大山　珠季" userId="S::ooyama.tamaki@aijinkai-group.com::8c0c9300-64ae-4b79-9e21-bf71221d70bb" providerId="AD" clId="Web-{77C05330-D300-F7F6-94DB-9C3DCBC5278C}" dt="2023-10-01T23:45:46.763" v="23" actId="1076"/>
        <pc:sldMkLst>
          <pc:docMk/>
          <pc:sldMk cId="3978770729" sldId="259"/>
        </pc:sldMkLst>
        <pc:spChg chg="mod">
          <ac:chgData name="大山　珠季" userId="S::ooyama.tamaki@aijinkai-group.com::8c0c9300-64ae-4b79-9e21-bf71221d70bb" providerId="AD" clId="Web-{77C05330-D300-F7F6-94DB-9C3DCBC5278C}" dt="2023-10-01T23:43:27.808" v="3" actId="1076"/>
          <ac:spMkLst>
            <pc:docMk/>
            <pc:sldMk cId="3978770729" sldId="259"/>
            <ac:spMk id="2" creationId="{AA55CAA8-7C5C-D478-C959-E93F6A2DD025}"/>
          </ac:spMkLst>
        </pc:spChg>
        <pc:spChg chg="mod">
          <ac:chgData name="大山　珠季" userId="S::ooyama.tamaki@aijinkai-group.com::8c0c9300-64ae-4b79-9e21-bf71221d70bb" providerId="AD" clId="Web-{77C05330-D300-F7F6-94DB-9C3DCBC5278C}" dt="2023-10-01T23:45:46.763" v="23" actId="1076"/>
          <ac:spMkLst>
            <pc:docMk/>
            <pc:sldMk cId="3978770729" sldId="259"/>
            <ac:spMk id="3" creationId="{5EECB4C7-D281-04C8-5DA5-F6BD46B97AA0}"/>
          </ac:spMkLst>
        </pc:spChg>
        <pc:spChg chg="mod">
          <ac:chgData name="大山　珠季" userId="S::ooyama.tamaki@aijinkai-group.com::8c0c9300-64ae-4b79-9e21-bf71221d70bb" providerId="AD" clId="Web-{77C05330-D300-F7F6-94DB-9C3DCBC5278C}" dt="2023-10-01T23:44:35.496" v="15" actId="1076"/>
          <ac:spMkLst>
            <pc:docMk/>
            <pc:sldMk cId="3978770729" sldId="259"/>
            <ac:spMk id="8" creationId="{FBB199C8-49F8-4FC3-C99F-52EB6E9E1DED}"/>
          </ac:spMkLst>
        </pc:spChg>
        <pc:spChg chg="mod">
          <ac:chgData name="大山　珠季" userId="S::ooyama.tamaki@aijinkai-group.com::8c0c9300-64ae-4b79-9e21-bf71221d70bb" providerId="AD" clId="Web-{77C05330-D300-F7F6-94DB-9C3DCBC5278C}" dt="2023-10-01T23:44:43.481" v="16" actId="1076"/>
          <ac:spMkLst>
            <pc:docMk/>
            <pc:sldMk cId="3978770729" sldId="259"/>
            <ac:spMk id="9" creationId="{F4BB2C02-13BA-7144-3AE6-A9C5B546CD8D}"/>
          </ac:spMkLst>
        </pc:spChg>
        <pc:spChg chg="mod">
          <ac:chgData name="大山　珠季" userId="S::ooyama.tamaki@aijinkai-group.com::8c0c9300-64ae-4b79-9e21-bf71221d70bb" providerId="AD" clId="Web-{77C05330-D300-F7F6-94DB-9C3DCBC5278C}" dt="2023-10-01T23:43:35.120" v="6" actId="14100"/>
          <ac:spMkLst>
            <pc:docMk/>
            <pc:sldMk cId="3978770729" sldId="259"/>
            <ac:spMk id="11" creationId="{9C29AB4A-FC8E-EF07-9BCA-20EF87A96FC0}"/>
          </ac:spMkLst>
        </pc:spChg>
        <pc:spChg chg="mod">
          <ac:chgData name="大山　珠季" userId="S::ooyama.tamaki@aijinkai-group.com::8c0c9300-64ae-4b79-9e21-bf71221d70bb" providerId="AD" clId="Web-{77C05330-D300-F7F6-94DB-9C3DCBC5278C}" dt="2023-10-01T23:44:02.589" v="10" actId="14100"/>
          <ac:spMkLst>
            <pc:docMk/>
            <pc:sldMk cId="3978770729" sldId="259"/>
            <ac:spMk id="12" creationId="{F1FD1C36-55F4-6B48-447D-271075CD7B31}"/>
          </ac:spMkLst>
        </pc:spChg>
        <pc:spChg chg="mod">
          <ac:chgData name="大山　珠季" userId="S::ooyama.tamaki@aijinkai-group.com::8c0c9300-64ae-4b79-9e21-bf71221d70bb" providerId="AD" clId="Web-{77C05330-D300-F7F6-94DB-9C3DCBC5278C}" dt="2023-10-01T23:45:04.106" v="21" actId="14100"/>
          <ac:spMkLst>
            <pc:docMk/>
            <pc:sldMk cId="3978770729" sldId="259"/>
            <ac:spMk id="13" creationId="{0720CD17-2CE3-C9EC-FAE6-C93F8974AC8B}"/>
          </ac:spMkLst>
        </pc:spChg>
        <pc:spChg chg="mod">
          <ac:chgData name="大山　珠季" userId="S::ooyama.tamaki@aijinkai-group.com::8c0c9300-64ae-4b79-9e21-bf71221d70bb" providerId="AD" clId="Web-{77C05330-D300-F7F6-94DB-9C3DCBC5278C}" dt="2023-10-01T23:44:07.730" v="11" actId="14100"/>
          <ac:spMkLst>
            <pc:docMk/>
            <pc:sldMk cId="3978770729" sldId="259"/>
            <ac:spMk id="14" creationId="{EEEA08C4-6F16-57C6-5D69-1A398CA8BDF6}"/>
          </ac:spMkLst>
        </pc:spChg>
        <pc:spChg chg="mod">
          <ac:chgData name="大山　珠季" userId="S::ooyama.tamaki@aijinkai-group.com::8c0c9300-64ae-4b79-9e21-bf71221d70bb" providerId="AD" clId="Web-{77C05330-D300-F7F6-94DB-9C3DCBC5278C}" dt="2023-10-01T23:44:25.574" v="14" actId="1076"/>
          <ac:spMkLst>
            <pc:docMk/>
            <pc:sldMk cId="3978770729" sldId="259"/>
            <ac:spMk id="20" creationId="{25EA79E9-DDC1-9B01-A39C-01B37E8DD1A5}"/>
          </ac:spMkLst>
        </pc:spChg>
        <pc:picChg chg="mod">
          <ac:chgData name="大山　珠季" userId="S::ooyama.tamaki@aijinkai-group.com::8c0c9300-64ae-4b79-9e21-bf71221d70bb" providerId="AD" clId="Web-{77C05330-D300-F7F6-94DB-9C3DCBC5278C}" dt="2023-10-01T23:44:09.699" v="12" actId="1076"/>
          <ac:picMkLst>
            <pc:docMk/>
            <pc:sldMk cId="3978770729" sldId="259"/>
            <ac:picMk id="29" creationId="{A61944B6-2FFB-790B-E7E3-5F88A88C0B31}"/>
          </ac:picMkLst>
        </pc:picChg>
        <pc:picChg chg="mod">
          <ac:chgData name="大山　珠季" userId="S::ooyama.tamaki@aijinkai-group.com::8c0c9300-64ae-4b79-9e21-bf71221d70bb" providerId="AD" clId="Web-{77C05330-D300-F7F6-94DB-9C3DCBC5278C}" dt="2023-10-01T23:43:38.855" v="7" actId="1076"/>
          <ac:picMkLst>
            <pc:docMk/>
            <pc:sldMk cId="3978770729" sldId="259"/>
            <ac:picMk id="2052" creationId="{E275B4BC-3A09-93DC-0163-768881D2781B}"/>
          </ac:picMkLst>
        </pc:picChg>
        <pc:cxnChg chg="mod">
          <ac:chgData name="大山　珠季" userId="S::ooyama.tamaki@aijinkai-group.com::8c0c9300-64ae-4b79-9e21-bf71221d70bb" providerId="AD" clId="Web-{77C05330-D300-F7F6-94DB-9C3DCBC5278C}" dt="2023-10-01T23:44:12.824" v="13" actId="1076"/>
          <ac:cxnSpMkLst>
            <pc:docMk/>
            <pc:sldMk cId="3978770729" sldId="259"/>
            <ac:cxnSpMk id="16" creationId="{E0BBDD52-6F9B-C2E0-A1DB-3DBB117DBA07}"/>
          </ac:cxnSpMkLst>
        </pc:cxnChg>
      </pc:sldChg>
      <pc:sldChg chg="add replId">
        <pc:chgData name="大山　珠季" userId="S::ooyama.tamaki@aijinkai-group.com::8c0c9300-64ae-4b79-9e21-bf71221d70bb" providerId="AD" clId="Web-{77C05330-D300-F7F6-94DB-9C3DCBC5278C}" dt="2023-10-01T23:46:05.889" v="24"/>
        <pc:sldMkLst>
          <pc:docMk/>
          <pc:sldMk cId="996489339" sldId="260"/>
        </pc:sldMkLst>
      </pc:sldChg>
    </pc:docChg>
  </pc:docChgLst>
  <pc:docChgLst>
    <pc:chgData name="大山　珠季" userId="8c0c9300-64ae-4b79-9e21-bf71221d70bb" providerId="ADAL" clId="{AD3B2CE8-6E5B-164B-8B75-63BEC34B268D}"/>
    <pc:docChg chg="undo custSel modSld">
      <pc:chgData name="大山　珠季" userId="8c0c9300-64ae-4b79-9e21-bf71221d70bb" providerId="ADAL" clId="{AD3B2CE8-6E5B-164B-8B75-63BEC34B268D}" dt="2024-04-02T22:49:48.488" v="278" actId="22"/>
      <pc:docMkLst>
        <pc:docMk/>
      </pc:docMkLst>
      <pc:sldChg chg="modSp">
        <pc:chgData name="大山　珠季" userId="8c0c9300-64ae-4b79-9e21-bf71221d70bb" providerId="ADAL" clId="{AD3B2CE8-6E5B-164B-8B75-63BEC34B268D}" dt="2024-03-18T08:40:32.991" v="28" actId="20577"/>
        <pc:sldMkLst>
          <pc:docMk/>
          <pc:sldMk cId="446226842" sldId="269"/>
        </pc:sldMkLst>
        <pc:spChg chg="mod">
          <ac:chgData name="大山　珠季" userId="8c0c9300-64ae-4b79-9e21-bf71221d70bb" providerId="ADAL" clId="{AD3B2CE8-6E5B-164B-8B75-63BEC34B268D}" dt="2024-03-18T08:40:16.042" v="1" actId="1076"/>
          <ac:spMkLst>
            <pc:docMk/>
            <pc:sldMk cId="446226842" sldId="269"/>
            <ac:spMk id="11" creationId="{EBFA11F4-39ED-AD1E-397E-90C10F91ACA0}"/>
          </ac:spMkLst>
        </pc:spChg>
        <pc:spChg chg="mod">
          <ac:chgData name="大山　珠季" userId="8c0c9300-64ae-4b79-9e21-bf71221d70bb" providerId="ADAL" clId="{AD3B2CE8-6E5B-164B-8B75-63BEC34B268D}" dt="2024-03-18T08:40:32.991" v="28" actId="20577"/>
          <ac:spMkLst>
            <pc:docMk/>
            <pc:sldMk cId="446226842" sldId="269"/>
            <ac:spMk id="38" creationId="{F5E66642-AA77-1536-141A-E596AEA5F7BC}"/>
          </ac:spMkLst>
        </pc:spChg>
      </pc:sldChg>
      <pc:sldChg chg="addSp delSp modSp addCm">
        <pc:chgData name="大山　珠季" userId="8c0c9300-64ae-4b79-9e21-bf71221d70bb" providerId="ADAL" clId="{AD3B2CE8-6E5B-164B-8B75-63BEC34B268D}" dt="2024-04-02T22:49:48.488" v="278" actId="22"/>
        <pc:sldMkLst>
          <pc:docMk/>
          <pc:sldMk cId="3296243757" sldId="270"/>
        </pc:sldMkLst>
        <pc:spChg chg="add mod">
          <ac:chgData name="大山　珠季" userId="8c0c9300-64ae-4b79-9e21-bf71221d70bb" providerId="ADAL" clId="{AD3B2CE8-6E5B-164B-8B75-63BEC34B268D}" dt="2024-04-02T22:40:01.802" v="272" actId="20577"/>
          <ac:spMkLst>
            <pc:docMk/>
            <pc:sldMk cId="3296243757" sldId="270"/>
            <ac:spMk id="6" creationId="{D25408A3-882D-EEAE-8ED4-E6AF4971F942}"/>
          </ac:spMkLst>
        </pc:spChg>
        <pc:spChg chg="mod">
          <ac:chgData name="大山　珠季" userId="8c0c9300-64ae-4b79-9e21-bf71221d70bb" providerId="ADAL" clId="{AD3B2CE8-6E5B-164B-8B75-63BEC34B268D}" dt="2024-04-02T22:49:48.488" v="278" actId="22"/>
          <ac:spMkLst>
            <pc:docMk/>
            <pc:sldMk cId="3296243757" sldId="270"/>
            <ac:spMk id="11" creationId="{EBFA11F4-39ED-AD1E-397E-90C10F91ACA0}"/>
          </ac:spMkLst>
        </pc:spChg>
        <pc:picChg chg="add del mod">
          <ac:chgData name="大山　珠季" userId="8c0c9300-64ae-4b79-9e21-bf71221d70bb" providerId="ADAL" clId="{AD3B2CE8-6E5B-164B-8B75-63BEC34B268D}" dt="2024-04-02T22:23:25.098" v="35" actId="1076"/>
          <ac:picMkLst>
            <pc:docMk/>
            <pc:sldMk cId="3296243757" sldId="270"/>
            <ac:picMk id="2" creationId="{2FBC4F1F-3B7E-982E-31E6-D53DE47D7FE1}"/>
          </ac:picMkLst>
        </pc:picChg>
      </pc:sldChg>
    </pc:docChg>
  </pc:docChgLst>
  <pc:docChgLst>
    <pc:chgData name="大山　珠季" userId="8c0c9300-64ae-4b79-9e21-bf71221d70bb" providerId="ADAL" clId="{47D01C03-2632-7044-A26F-A5107251D5B6}"/>
    <pc:docChg chg="undo custSel addSld delSld modSld">
      <pc:chgData name="大山　珠季" userId="8c0c9300-64ae-4b79-9e21-bf71221d70bb" providerId="ADAL" clId="{47D01C03-2632-7044-A26F-A5107251D5B6}" dt="2023-10-01T22:47:28.499" v="48" actId="1076"/>
      <pc:docMkLst>
        <pc:docMk/>
      </pc:docMkLst>
      <pc:sldChg chg="modSp">
        <pc:chgData name="大山　珠季" userId="8c0c9300-64ae-4b79-9e21-bf71221d70bb" providerId="ADAL" clId="{47D01C03-2632-7044-A26F-A5107251D5B6}" dt="2023-10-01T22:46:46.829" v="37" actId="1076"/>
        <pc:sldMkLst>
          <pc:docMk/>
          <pc:sldMk cId="4176746277" sldId="257"/>
        </pc:sldMkLst>
        <pc:picChg chg="mod">
          <ac:chgData name="大山　珠季" userId="8c0c9300-64ae-4b79-9e21-bf71221d70bb" providerId="ADAL" clId="{47D01C03-2632-7044-A26F-A5107251D5B6}" dt="2023-10-01T22:46:46.829" v="37" actId="1076"/>
          <ac:picMkLst>
            <pc:docMk/>
            <pc:sldMk cId="4176746277" sldId="257"/>
            <ac:picMk id="2052" creationId="{E275B4BC-3A09-93DC-0163-768881D2781B}"/>
          </ac:picMkLst>
        </pc:picChg>
      </pc:sldChg>
      <pc:sldChg chg="del">
        <pc:chgData name="大山　珠季" userId="8c0c9300-64ae-4b79-9e21-bf71221d70bb" providerId="ADAL" clId="{47D01C03-2632-7044-A26F-A5107251D5B6}" dt="2023-10-01T22:25:45.369" v="1" actId="2696"/>
        <pc:sldMkLst>
          <pc:docMk/>
          <pc:sldMk cId="2981556299" sldId="259"/>
        </pc:sldMkLst>
      </pc:sldChg>
      <pc:sldChg chg="addSp delSp modSp add">
        <pc:chgData name="大山　珠季" userId="8c0c9300-64ae-4b79-9e21-bf71221d70bb" providerId="ADAL" clId="{47D01C03-2632-7044-A26F-A5107251D5B6}" dt="2023-10-01T22:47:28.499" v="48" actId="1076"/>
        <pc:sldMkLst>
          <pc:docMk/>
          <pc:sldMk cId="3978770729" sldId="259"/>
        </pc:sldMkLst>
        <pc:spChg chg="mod">
          <ac:chgData name="大山　珠季" userId="8c0c9300-64ae-4b79-9e21-bf71221d70bb" providerId="ADAL" clId="{47D01C03-2632-7044-A26F-A5107251D5B6}" dt="2023-10-01T22:44:12.466" v="34" actId="1076"/>
          <ac:spMkLst>
            <pc:docMk/>
            <pc:sldMk cId="3978770729" sldId="259"/>
            <ac:spMk id="2" creationId="{AA55CAA8-7C5C-D478-C959-E93F6A2DD025}"/>
          </ac:spMkLst>
        </pc:spChg>
        <pc:spChg chg="del">
          <ac:chgData name="大山　珠季" userId="8c0c9300-64ae-4b79-9e21-bf71221d70bb" providerId="ADAL" clId="{47D01C03-2632-7044-A26F-A5107251D5B6}" dt="2023-10-01T22:26:06.581" v="7" actId="478"/>
          <ac:spMkLst>
            <pc:docMk/>
            <pc:sldMk cId="3978770729" sldId="259"/>
            <ac:spMk id="4" creationId="{F5E66642-AA77-1536-141A-E596AEA5F7BC}"/>
          </ac:spMkLst>
        </pc:spChg>
        <pc:spChg chg="mod">
          <ac:chgData name="大山　珠季" userId="8c0c9300-64ae-4b79-9e21-bf71221d70bb" providerId="ADAL" clId="{47D01C03-2632-7044-A26F-A5107251D5B6}" dt="2023-10-01T22:26:28.085" v="11" actId="1076"/>
          <ac:spMkLst>
            <pc:docMk/>
            <pc:sldMk cId="3978770729" sldId="259"/>
            <ac:spMk id="5" creationId="{B996ABE8-2A60-AA24-8BC0-27CCC6E73FBC}"/>
          </ac:spMkLst>
        </pc:spChg>
        <pc:spChg chg="mod">
          <ac:chgData name="大山　珠季" userId="8c0c9300-64ae-4b79-9e21-bf71221d70bb" providerId="ADAL" clId="{47D01C03-2632-7044-A26F-A5107251D5B6}" dt="2023-10-01T22:47:10.219" v="42" actId="1076"/>
          <ac:spMkLst>
            <pc:docMk/>
            <pc:sldMk cId="3978770729" sldId="259"/>
            <ac:spMk id="11" creationId="{9C29AB4A-FC8E-EF07-9BCA-20EF87A96FC0}"/>
          </ac:spMkLst>
        </pc:spChg>
        <pc:spChg chg="mod">
          <ac:chgData name="大山　珠季" userId="8c0c9300-64ae-4b79-9e21-bf71221d70bb" providerId="ADAL" clId="{47D01C03-2632-7044-A26F-A5107251D5B6}" dt="2023-10-01T22:47:20.948" v="46" actId="14100"/>
          <ac:spMkLst>
            <pc:docMk/>
            <pc:sldMk cId="3978770729" sldId="259"/>
            <ac:spMk id="12" creationId="{F1FD1C36-55F4-6B48-447D-271075CD7B31}"/>
          </ac:spMkLst>
        </pc:spChg>
        <pc:spChg chg="mod">
          <ac:chgData name="大山　珠季" userId="8c0c9300-64ae-4b79-9e21-bf71221d70bb" providerId="ADAL" clId="{47D01C03-2632-7044-A26F-A5107251D5B6}" dt="2023-10-01T22:47:20.349" v="45" actId="1076"/>
          <ac:spMkLst>
            <pc:docMk/>
            <pc:sldMk cId="3978770729" sldId="259"/>
            <ac:spMk id="14" creationId="{EEEA08C4-6F16-57C6-5D69-1A398CA8BDF6}"/>
          </ac:spMkLst>
        </pc:spChg>
        <pc:spChg chg="del">
          <ac:chgData name="大山　珠季" userId="8c0c9300-64ae-4b79-9e21-bf71221d70bb" providerId="ADAL" clId="{47D01C03-2632-7044-A26F-A5107251D5B6}" dt="2023-10-01T22:43:39.603" v="32" actId="478"/>
          <ac:spMkLst>
            <pc:docMk/>
            <pc:sldMk cId="3978770729" sldId="259"/>
            <ac:spMk id="15" creationId="{D456279B-0A20-4D90-054E-11F66C978CF8}"/>
          </ac:spMkLst>
        </pc:spChg>
        <pc:spChg chg="del">
          <ac:chgData name="大山　珠季" userId="8c0c9300-64ae-4b79-9e21-bf71221d70bb" providerId="ADAL" clId="{47D01C03-2632-7044-A26F-A5107251D5B6}" dt="2023-10-01T22:26:01.916" v="5" actId="478"/>
          <ac:spMkLst>
            <pc:docMk/>
            <pc:sldMk cId="3978770729" sldId="259"/>
            <ac:spMk id="18" creationId="{630B480B-2BBC-CDE5-B718-B6E1FE521B7D}"/>
          </ac:spMkLst>
        </pc:spChg>
        <pc:spChg chg="del">
          <ac:chgData name="大山　珠季" userId="8c0c9300-64ae-4b79-9e21-bf71221d70bb" providerId="ADAL" clId="{47D01C03-2632-7044-A26F-A5107251D5B6}" dt="2023-10-01T22:25:59.349" v="4" actId="478"/>
          <ac:spMkLst>
            <pc:docMk/>
            <pc:sldMk cId="3978770729" sldId="259"/>
            <ac:spMk id="19" creationId="{7BDA847E-BD39-CD41-ECA3-E7159F0E47E0}"/>
          </ac:spMkLst>
        </pc:spChg>
        <pc:spChg chg="mod">
          <ac:chgData name="大山　珠季" userId="8c0c9300-64ae-4b79-9e21-bf71221d70bb" providerId="ADAL" clId="{47D01C03-2632-7044-A26F-A5107251D5B6}" dt="2023-10-01T22:47:28.499" v="48" actId="1076"/>
          <ac:spMkLst>
            <pc:docMk/>
            <pc:sldMk cId="3978770729" sldId="259"/>
            <ac:spMk id="20" creationId="{25EA79E9-DDC1-9B01-A39C-01B37E8DD1A5}"/>
          </ac:spMkLst>
        </pc:spChg>
        <pc:spChg chg="mod">
          <ac:chgData name="大山　珠季" userId="8c0c9300-64ae-4b79-9e21-bf71221d70bb" providerId="ADAL" clId="{47D01C03-2632-7044-A26F-A5107251D5B6}" dt="2023-10-01T22:46:56.865" v="39" actId="14100"/>
          <ac:spMkLst>
            <pc:docMk/>
            <pc:sldMk cId="3978770729" sldId="259"/>
            <ac:spMk id="30" creationId="{5EECB4C7-D281-04C8-5DA5-F6BD46B97AA0}"/>
          </ac:spMkLst>
        </pc:spChg>
        <pc:picChg chg="add del mod">
          <ac:chgData name="大山　珠季" userId="8c0c9300-64ae-4b79-9e21-bf71221d70bb" providerId="ADAL" clId="{47D01C03-2632-7044-A26F-A5107251D5B6}" dt="2023-10-01T22:40:40.247" v="20" actId="478"/>
          <ac:picMkLst>
            <pc:docMk/>
            <pc:sldMk cId="3978770729" sldId="259"/>
            <ac:picMk id="22" creationId="{3BAC6537-C7A7-536C-872F-981202971C5F}"/>
          </ac:picMkLst>
        </pc:picChg>
        <pc:picChg chg="add mod">
          <ac:chgData name="大山　珠季" userId="8c0c9300-64ae-4b79-9e21-bf71221d70bb" providerId="ADAL" clId="{47D01C03-2632-7044-A26F-A5107251D5B6}" dt="2023-10-01T22:47:01.715" v="40" actId="1076"/>
          <ac:picMkLst>
            <pc:docMk/>
            <pc:sldMk cId="3978770729" sldId="259"/>
            <ac:picMk id="29" creationId="{A61944B6-2FFB-790B-E7E3-5F88A88C0B31}"/>
          </ac:picMkLst>
        </pc:picChg>
        <pc:picChg chg="del">
          <ac:chgData name="大山　珠季" userId="8c0c9300-64ae-4b79-9e21-bf71221d70bb" providerId="ADAL" clId="{47D01C03-2632-7044-A26F-A5107251D5B6}" dt="2023-10-01T22:25:57.353" v="3" actId="478"/>
          <ac:picMkLst>
            <pc:docMk/>
            <pc:sldMk cId="3978770729" sldId="259"/>
            <ac:picMk id="1028" creationId="{161F13CA-27A0-DD22-DE30-5B4E448860A0}"/>
          </ac:picMkLst>
        </pc:picChg>
        <pc:cxnChg chg="del">
          <ac:chgData name="大山　珠季" userId="8c0c9300-64ae-4b79-9e21-bf71221d70bb" providerId="ADAL" clId="{47D01C03-2632-7044-A26F-A5107251D5B6}" dt="2023-10-01T22:26:04.450" v="6" actId="478"/>
          <ac:cxnSpMkLst>
            <pc:docMk/>
            <pc:sldMk cId="3978770729" sldId="259"/>
            <ac:cxnSpMk id="17" creationId="{59419450-DA50-B5A2-8451-949A40D94068}"/>
          </ac:cxnSpMkLst>
        </pc:cxnChg>
        <pc:cxnChg chg="del">
          <ac:chgData name="大山　珠季" userId="8c0c9300-64ae-4b79-9e21-bf71221d70bb" providerId="ADAL" clId="{47D01C03-2632-7044-A26F-A5107251D5B6}" dt="2023-10-01T22:26:10.584" v="9" actId="478"/>
          <ac:cxnSpMkLst>
            <pc:docMk/>
            <pc:sldMk cId="3978770729" sldId="259"/>
            <ac:cxnSpMk id="25" creationId="{3C4C0C26-9001-50D9-78C4-5922C8E2A8F5}"/>
          </ac:cxnSpMkLst>
        </pc:cxnChg>
        <pc:cxnChg chg="del">
          <ac:chgData name="大山　珠季" userId="8c0c9300-64ae-4b79-9e21-bf71221d70bb" providerId="ADAL" clId="{47D01C03-2632-7044-A26F-A5107251D5B6}" dt="2023-10-01T22:26:08.717" v="8" actId="478"/>
          <ac:cxnSpMkLst>
            <pc:docMk/>
            <pc:sldMk cId="3978770729" sldId="259"/>
            <ac:cxnSpMk id="27" creationId="{3C4C0C26-9001-50D9-78C4-5922C8E2A8F5}"/>
          </ac:cxnSpMkLst>
        </pc:cxnChg>
      </pc:sldChg>
      <pc:sldChg chg="del">
        <pc:chgData name="大山　珠季" userId="8c0c9300-64ae-4b79-9e21-bf71221d70bb" providerId="ADAL" clId="{47D01C03-2632-7044-A26F-A5107251D5B6}" dt="2023-10-01T22:25:43.216" v="0" actId="2696"/>
        <pc:sldMkLst>
          <pc:docMk/>
          <pc:sldMk cId="3732217593" sldId="26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5CC2B468-BABA-4C97-8679-7702EDFA782F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53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ED3CFBFF-A947-4BA7-8EE0-DED9BAF73C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14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CFBFF-A947-4BA7-8EE0-DED9BAF73C7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699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CFBFF-A947-4BA7-8EE0-DED9BAF73C7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065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675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846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042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911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747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436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341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8025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32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9447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99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2A643-9BB0-4E02-80B2-2C0A5E5D738E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696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四角形: 角を丸くする 7">
            <a:extLst>
              <a:ext uri="{FF2B5EF4-FFF2-40B4-BE49-F238E27FC236}">
                <a16:creationId xmlns:a16="http://schemas.microsoft.com/office/drawing/2014/main" id="{847FC479-61DB-8E1D-6587-E9493A7D1B62}"/>
              </a:ext>
            </a:extLst>
          </p:cNvPr>
          <p:cNvSpPr/>
          <p:nvPr/>
        </p:nvSpPr>
        <p:spPr>
          <a:xfrm>
            <a:off x="1346510" y="6532792"/>
            <a:ext cx="6144310" cy="977881"/>
          </a:xfrm>
          <a:prstGeom prst="roundRect">
            <a:avLst>
              <a:gd name="adj" fmla="val 9739"/>
            </a:avLst>
          </a:prstGeom>
          <a:solidFill>
            <a:srgbClr val="FBDAC8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1" lang="ja-JP" altLang="en-US" sz="1600" dirty="0"/>
          </a:p>
        </p:txBody>
      </p:sp>
      <p:sp>
        <p:nvSpPr>
          <p:cNvPr id="36" name="四角形: 角を丸くする 1">
            <a:extLst>
              <a:ext uri="{FF2B5EF4-FFF2-40B4-BE49-F238E27FC236}">
                <a16:creationId xmlns:a16="http://schemas.microsoft.com/office/drawing/2014/main" id="{CE163BD5-DCD0-16A1-DD03-87BBF328848D}"/>
              </a:ext>
            </a:extLst>
          </p:cNvPr>
          <p:cNvSpPr/>
          <p:nvPr/>
        </p:nvSpPr>
        <p:spPr>
          <a:xfrm>
            <a:off x="343450" y="653483"/>
            <a:ext cx="6872773" cy="136207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bg1"/>
              </a:solidFill>
            </a:endParaRPr>
          </a:p>
          <a:p>
            <a:pPr algn="ctr"/>
            <a:endParaRPr kumimoji="1" lang="ja-JP" altLang="en-US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CE163BD5-DCD0-16A1-DD03-87BBF328848D}"/>
              </a:ext>
            </a:extLst>
          </p:cNvPr>
          <p:cNvSpPr/>
          <p:nvPr/>
        </p:nvSpPr>
        <p:spPr>
          <a:xfrm>
            <a:off x="343450" y="266700"/>
            <a:ext cx="6872773" cy="136207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bg1"/>
              </a:solidFill>
            </a:endParaRPr>
          </a:p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BFA11F4-39ED-AD1E-397E-90C10F91ACA0}"/>
              </a:ext>
            </a:extLst>
          </p:cNvPr>
          <p:cNvSpPr txBox="1"/>
          <p:nvPr/>
        </p:nvSpPr>
        <p:spPr>
          <a:xfrm>
            <a:off x="194964" y="5492560"/>
            <a:ext cx="7150679" cy="96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300" spc="100" dirty="0"/>
              <a:t>喫煙・飲酒・保健指導に関する質問項目・回答選択肢が変更と</a:t>
            </a:r>
            <a:r>
              <a:rPr kumimoji="1" lang="ja-JP" altLang="en-US" sz="1300" spc="100" dirty="0" smtClean="0"/>
              <a:t>なりました。</a:t>
            </a:r>
            <a:endParaRPr kumimoji="1" lang="en-US" altLang="ja-JP" sz="1300" spc="100" dirty="0"/>
          </a:p>
          <a:p>
            <a:pPr>
              <a:lnSpc>
                <a:spcPts val="1700"/>
              </a:lnSpc>
            </a:pPr>
            <a:r>
              <a:rPr kumimoji="1" lang="ja-JP" altLang="en-US" sz="1300" spc="100" dirty="0"/>
              <a:t>喫煙や</a:t>
            </a:r>
            <a:r>
              <a:rPr kumimoji="1" lang="ja-JP" altLang="en-US" sz="1300" spc="100" dirty="0" smtClean="0"/>
              <a:t>飲酒について</a:t>
            </a:r>
            <a:r>
              <a:rPr kumimoji="1" lang="ja-JP" altLang="en-US" sz="1300" spc="100" dirty="0"/>
              <a:t>、より正確にリスクを把握できるように詳細な選択肢へ修正</a:t>
            </a:r>
            <a:r>
              <a:rPr kumimoji="1" lang="ja-JP" altLang="en-US" sz="1300" spc="100" dirty="0" smtClean="0"/>
              <a:t>されました。</a:t>
            </a:r>
            <a:r>
              <a:rPr kumimoji="1" lang="ja-JP" altLang="en-US" sz="1300" spc="100" dirty="0"/>
              <a:t>また、受診歴に応じた</a:t>
            </a:r>
            <a:r>
              <a:rPr kumimoji="1" lang="ja-JP" altLang="en-US" sz="1300" spc="100" dirty="0" smtClean="0"/>
              <a:t>対応を行うため、</a:t>
            </a:r>
            <a:r>
              <a:rPr kumimoji="1" lang="ja-JP" altLang="en-US" sz="1300" spc="100" dirty="0"/>
              <a:t>過去の特定保健指導の受診歴を確認する質問</a:t>
            </a:r>
            <a:r>
              <a:rPr kumimoji="1" lang="ja-JP" altLang="en-US" sz="1300" spc="100" dirty="0" smtClean="0"/>
              <a:t>へ</a:t>
            </a:r>
            <a:endParaRPr kumimoji="1" lang="en-US" altLang="ja-JP" sz="1300" spc="100" dirty="0" smtClean="0"/>
          </a:p>
          <a:p>
            <a:pPr>
              <a:lnSpc>
                <a:spcPts val="1700"/>
              </a:lnSpc>
            </a:pPr>
            <a:r>
              <a:rPr kumimoji="1" lang="ja-JP" altLang="en-US" sz="1300" spc="100" dirty="0" smtClean="0"/>
              <a:t>変更されました。</a:t>
            </a:r>
            <a:endParaRPr kumimoji="1" lang="en-US" altLang="ja-JP" sz="1300" spc="1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F02B1B8-3D4A-8E2E-961D-F28510228FAB}"/>
              </a:ext>
            </a:extLst>
          </p:cNvPr>
          <p:cNvSpPr txBox="1"/>
          <p:nvPr/>
        </p:nvSpPr>
        <p:spPr>
          <a:xfrm>
            <a:off x="647420" y="2481037"/>
            <a:ext cx="5992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第</a:t>
            </a:r>
            <a:r>
              <a:rPr kumimoji="1" lang="en-US" altLang="ja-JP" sz="3200" b="1" dirty="0"/>
              <a:t>4</a:t>
            </a:r>
            <a:r>
              <a:rPr kumimoji="1" lang="ja-JP" altLang="en-US" sz="3200" b="1" dirty="0"/>
              <a:t>期　特定健診・特定保健指導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33441A9-E5D9-FF38-5CD1-8309CDAFDE4B}"/>
              </a:ext>
            </a:extLst>
          </p:cNvPr>
          <p:cNvSpPr txBox="1"/>
          <p:nvPr/>
        </p:nvSpPr>
        <p:spPr>
          <a:xfrm>
            <a:off x="1500117" y="2096563"/>
            <a:ext cx="3944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～２０２４年度からの変更点について～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0A1492D3-B2BB-4B9A-F1C1-22DAB873939F}"/>
              </a:ext>
            </a:extLst>
          </p:cNvPr>
          <p:cNvSpPr/>
          <p:nvPr/>
        </p:nvSpPr>
        <p:spPr>
          <a:xfrm>
            <a:off x="5648046" y="377521"/>
            <a:ext cx="1169648" cy="114043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rgbClr val="C00000"/>
                </a:solidFill>
              </a:rPr>
              <a:t>Vol.</a:t>
            </a:r>
          </a:p>
          <a:p>
            <a:pPr algn="ctr"/>
            <a:r>
              <a:rPr kumimoji="1" lang="ja-JP" altLang="en-US" sz="3600" b="1" dirty="0">
                <a:solidFill>
                  <a:srgbClr val="C00000"/>
                </a:solidFill>
              </a:rPr>
              <a:t>２７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C58903F-217C-D8BE-ECE5-1ECBC7ABC2E2}"/>
              </a:ext>
            </a:extLst>
          </p:cNvPr>
          <p:cNvSpPr txBox="1"/>
          <p:nvPr/>
        </p:nvSpPr>
        <p:spPr>
          <a:xfrm>
            <a:off x="532152" y="395288"/>
            <a:ext cx="3111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</a:rPr>
              <a:t>カーム</a:t>
            </a:r>
            <a:r>
              <a:rPr kumimoji="1" lang="ja-JP" altLang="en-US" sz="2400" b="1" dirty="0">
                <a:solidFill>
                  <a:schemeClr val="bg1"/>
                </a:solidFill>
              </a:rPr>
              <a:t>尼崎健診プラザ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AC8D691-DD6B-E617-3783-85D4CD0CF9D5}"/>
              </a:ext>
            </a:extLst>
          </p:cNvPr>
          <p:cNvSpPr txBox="1"/>
          <p:nvPr/>
        </p:nvSpPr>
        <p:spPr>
          <a:xfrm>
            <a:off x="2338322" y="808886"/>
            <a:ext cx="26105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chemeClr val="bg1"/>
                </a:solidFill>
              </a:rPr>
              <a:t>健康だより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DDBA0D8-9825-E452-00B2-3AEECDA8A001}"/>
              </a:ext>
            </a:extLst>
          </p:cNvPr>
          <p:cNvSpPr txBox="1"/>
          <p:nvPr/>
        </p:nvSpPr>
        <p:spPr>
          <a:xfrm>
            <a:off x="424507" y="1690052"/>
            <a:ext cx="67106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社会医療法人愛仁会　カーム尼崎健診プラザ　尼崎市御園町</a:t>
            </a:r>
            <a:r>
              <a:rPr kumimoji="1" lang="en-US" altLang="ja-JP" sz="1200" dirty="0"/>
              <a:t>54</a:t>
            </a:r>
            <a:r>
              <a:rPr kumimoji="1" lang="ja-JP" altLang="en-US" sz="1200" dirty="0"/>
              <a:t>番地カーム尼崎</a:t>
            </a:r>
            <a:r>
              <a:rPr kumimoji="1" lang="en-US" altLang="ja-JP" sz="1200" dirty="0"/>
              <a:t>2</a:t>
            </a:r>
            <a:r>
              <a:rPr kumimoji="1" lang="ja-JP" altLang="en-US" sz="1200" dirty="0"/>
              <a:t>階　☎</a:t>
            </a:r>
            <a:r>
              <a:rPr kumimoji="1" lang="en-US" altLang="ja-JP" sz="1200" dirty="0"/>
              <a:t>06-6430-1315</a:t>
            </a:r>
            <a:endParaRPr kumimoji="1" lang="ja-JP" altLang="en-US" sz="12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EA53FC0-8B61-C9EB-A43E-3290515EA98D}"/>
              </a:ext>
            </a:extLst>
          </p:cNvPr>
          <p:cNvSpPr txBox="1"/>
          <p:nvPr/>
        </p:nvSpPr>
        <p:spPr>
          <a:xfrm>
            <a:off x="194963" y="3052797"/>
            <a:ext cx="7280591" cy="96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en-US" altLang="ja-JP" sz="1300" spc="150" dirty="0" smtClean="0"/>
              <a:t>2024</a:t>
            </a:r>
            <a:r>
              <a:rPr kumimoji="1" lang="ja-JP" altLang="en-US" sz="1300" spc="150" dirty="0"/>
              <a:t>年</a:t>
            </a:r>
            <a:r>
              <a:rPr kumimoji="1" lang="en-US" altLang="ja-JP" sz="1300" spc="150" dirty="0"/>
              <a:t>4</a:t>
            </a:r>
            <a:r>
              <a:rPr kumimoji="1" lang="ja-JP" altLang="en-US" sz="1300" spc="150" dirty="0"/>
              <a:t>月より「第</a:t>
            </a:r>
            <a:r>
              <a:rPr kumimoji="1" lang="en-US" altLang="ja-JP" sz="1300" spc="150" dirty="0"/>
              <a:t>4</a:t>
            </a:r>
            <a:r>
              <a:rPr kumimoji="1" lang="ja-JP" altLang="en-US" sz="1300" spc="150" dirty="0"/>
              <a:t>期特定健診・特定保健指導」がスタート</a:t>
            </a:r>
            <a:r>
              <a:rPr kumimoji="1" lang="ja-JP" altLang="en-US" sz="1300" spc="150" dirty="0" smtClean="0"/>
              <a:t>しま</a:t>
            </a:r>
            <a:r>
              <a:rPr kumimoji="1" lang="ja-JP" altLang="en-US" sz="1300" spc="150" dirty="0"/>
              <a:t>した</a:t>
            </a:r>
            <a:r>
              <a:rPr kumimoji="1" lang="ja-JP" altLang="en-US" sz="1300" spc="150" dirty="0" smtClean="0"/>
              <a:t>。</a:t>
            </a:r>
            <a:endParaRPr kumimoji="1" lang="en-US" altLang="ja-JP" sz="1300" spc="150" dirty="0"/>
          </a:p>
          <a:p>
            <a:pPr>
              <a:lnSpc>
                <a:spcPts val="1700"/>
              </a:lnSpc>
            </a:pPr>
            <a:r>
              <a:rPr kumimoji="1" lang="ja-JP" altLang="en-US" sz="1300" spc="150" dirty="0" smtClean="0"/>
              <a:t>特定</a:t>
            </a:r>
            <a:r>
              <a:rPr kumimoji="1" lang="ja-JP" altLang="en-US" sz="1300" spc="150" dirty="0"/>
              <a:t>健診では、喫煙・飲酒や保健指導に関わる質問項目について、質問項目や回答選択肢が修正されました。また、健診</a:t>
            </a:r>
            <a:r>
              <a:rPr kumimoji="1" lang="ja-JP" altLang="en-US" sz="1300" spc="150" dirty="0" smtClean="0"/>
              <a:t>項目</a:t>
            </a:r>
            <a:r>
              <a:rPr kumimoji="1" lang="ja-JP" altLang="en-US" sz="1300" spc="150" dirty="0"/>
              <a:t>の</a:t>
            </a:r>
            <a:r>
              <a:rPr kumimoji="1" lang="ja-JP" altLang="en-US" sz="1300" spc="150" dirty="0" smtClean="0"/>
              <a:t>見直しとして、</a:t>
            </a:r>
            <a:r>
              <a:rPr kumimoji="1" lang="ja-JP" altLang="en-US" sz="1300" spc="150" dirty="0"/>
              <a:t>随時中性</a:t>
            </a:r>
            <a:r>
              <a:rPr kumimoji="1" lang="ja-JP" altLang="en-US" sz="1300" spc="150" dirty="0" smtClean="0"/>
              <a:t>脂肪が追加となりました。</a:t>
            </a:r>
            <a:endParaRPr kumimoji="1" lang="en-US" altLang="ja-JP" sz="1300" spc="150" dirty="0"/>
          </a:p>
          <a:p>
            <a:pPr>
              <a:lnSpc>
                <a:spcPts val="1700"/>
              </a:lnSpc>
            </a:pPr>
            <a:r>
              <a:rPr kumimoji="1" lang="ja-JP" altLang="en-US" sz="1300" spc="150" dirty="0" smtClean="0"/>
              <a:t>特定</a:t>
            </a:r>
            <a:r>
              <a:rPr kumimoji="1" lang="ja-JP" altLang="en-US" sz="1300" spc="150" dirty="0"/>
              <a:t>保健指導でも、アウトカム評価の導入や、</a:t>
            </a:r>
            <a:r>
              <a:rPr kumimoji="1" lang="en-US" altLang="ja-JP" sz="1300" spc="150" dirty="0"/>
              <a:t>ICT</a:t>
            </a:r>
            <a:r>
              <a:rPr kumimoji="1" lang="ja-JP" altLang="en-US" sz="1300" spc="150" dirty="0"/>
              <a:t>活用推進などが新しく盛り込まれました。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5E66642-AA77-1536-141A-E596AEA5F7BC}"/>
              </a:ext>
            </a:extLst>
          </p:cNvPr>
          <p:cNvSpPr txBox="1"/>
          <p:nvPr/>
        </p:nvSpPr>
        <p:spPr>
          <a:xfrm>
            <a:off x="1332740" y="4920827"/>
            <a:ext cx="6601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solidFill>
                  <a:srgbClr val="000000"/>
                </a:solidFill>
                <a:latin typeface="Noto Sans JP"/>
              </a:rPr>
              <a:t>特定健康診査</a:t>
            </a:r>
            <a:r>
              <a:rPr lang="ja-JP" altLang="en-US" sz="2800" b="1" i="0" dirty="0" smtClean="0">
                <a:solidFill>
                  <a:srgbClr val="000000"/>
                </a:solidFill>
                <a:effectLst/>
                <a:latin typeface="Noto Sans JP"/>
              </a:rPr>
              <a:t>質問票</a:t>
            </a:r>
            <a:r>
              <a:rPr lang="ja-JP" altLang="en-US" sz="2800" i="0" dirty="0">
                <a:solidFill>
                  <a:srgbClr val="000000"/>
                </a:solidFill>
                <a:effectLst/>
                <a:latin typeface="Noto Sans JP"/>
              </a:rPr>
              <a:t>の見直し</a:t>
            </a:r>
            <a:endParaRPr kumimoji="1" lang="ja-JP" altLang="en-US" dirty="0"/>
          </a:p>
        </p:txBody>
      </p:sp>
      <p:sp>
        <p:nvSpPr>
          <p:cNvPr id="43" name="四角形: 角を丸くする 2">
            <a:extLst>
              <a:ext uri="{FF2B5EF4-FFF2-40B4-BE49-F238E27FC236}">
                <a16:creationId xmlns:a16="http://schemas.microsoft.com/office/drawing/2014/main" id="{13719782-F701-AB97-6E07-AD18FA393196}"/>
              </a:ext>
            </a:extLst>
          </p:cNvPr>
          <p:cNvSpPr/>
          <p:nvPr/>
        </p:nvSpPr>
        <p:spPr>
          <a:xfrm>
            <a:off x="102904" y="5025625"/>
            <a:ext cx="1201846" cy="389195"/>
          </a:xfrm>
          <a:prstGeom prst="roundRect">
            <a:avLst>
              <a:gd name="adj" fmla="val 4439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latin typeface="HGSGothicE" panose="020B0300000000000000" pitchFamily="34" charset="-128"/>
                <a:ea typeface="HGSGothicE" panose="020B0300000000000000" pitchFamily="34" charset="-128"/>
              </a:rPr>
              <a:t>変更点</a:t>
            </a:r>
          </a:p>
        </p:txBody>
      </p:sp>
      <p:sp>
        <p:nvSpPr>
          <p:cNvPr id="5" name="楕円 4"/>
          <p:cNvSpPr/>
          <p:nvPr/>
        </p:nvSpPr>
        <p:spPr>
          <a:xfrm>
            <a:off x="868171" y="4986054"/>
            <a:ext cx="464569" cy="468336"/>
          </a:xfrm>
          <a:prstGeom prst="ellips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rgbClr val="C00000"/>
                </a:solidFill>
              </a:rPr>
              <a:t>1</a:t>
            </a:r>
            <a:endParaRPr kumimoji="1" lang="ja-JP" altLang="en-US" b="1" dirty="0">
              <a:solidFill>
                <a:srgbClr val="C00000"/>
              </a:solidFill>
            </a:endParaRPr>
          </a:p>
        </p:txBody>
      </p: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E0BBDD52-6F9B-C2E0-A1DB-3DBB117DBA07}"/>
              </a:ext>
            </a:extLst>
          </p:cNvPr>
          <p:cNvCxnSpPr/>
          <p:nvPr/>
        </p:nvCxnSpPr>
        <p:spPr>
          <a:xfrm flipV="1">
            <a:off x="1433553" y="5452695"/>
            <a:ext cx="5912090" cy="11303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四角形: 角を丸くする 1">
            <a:extLst>
              <a:ext uri="{FF2B5EF4-FFF2-40B4-BE49-F238E27FC236}">
                <a16:creationId xmlns:a16="http://schemas.microsoft.com/office/drawing/2014/main" id="{CE163BD5-DCD0-16A1-DD03-87BBF328848D}"/>
              </a:ext>
            </a:extLst>
          </p:cNvPr>
          <p:cNvSpPr/>
          <p:nvPr/>
        </p:nvSpPr>
        <p:spPr>
          <a:xfrm>
            <a:off x="11399" y="4123561"/>
            <a:ext cx="7559675" cy="726295"/>
          </a:xfrm>
          <a:prstGeom prst="roundRect">
            <a:avLst>
              <a:gd name="adj" fmla="val 0"/>
            </a:avLst>
          </a:prstGeom>
          <a:solidFill>
            <a:srgbClr val="FF6D6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bg1"/>
              </a:solidFill>
            </a:endParaRPr>
          </a:p>
          <a:p>
            <a:pPr algn="ctr"/>
            <a:endParaRPr kumimoji="1" lang="ja-JP" altLang="en-US"/>
          </a:p>
        </p:txBody>
      </p: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E0BBDD52-6F9B-C2E0-A1DB-3DBB117DBA07}"/>
              </a:ext>
            </a:extLst>
          </p:cNvPr>
          <p:cNvCxnSpPr/>
          <p:nvPr/>
        </p:nvCxnSpPr>
        <p:spPr>
          <a:xfrm flipV="1">
            <a:off x="11399" y="4212261"/>
            <a:ext cx="7580599" cy="2826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F5E66642-AA77-1536-141A-E596AEA5F7BC}"/>
              </a:ext>
            </a:extLst>
          </p:cNvPr>
          <p:cNvSpPr txBox="1"/>
          <p:nvPr/>
        </p:nvSpPr>
        <p:spPr>
          <a:xfrm>
            <a:off x="116674" y="4240075"/>
            <a:ext cx="3933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bg1"/>
                </a:solidFill>
              </a:rPr>
              <a:t>特定健診（特定健康診査）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E0BBDD52-6F9B-C2E0-A1DB-3DBB117DBA07}"/>
              </a:ext>
            </a:extLst>
          </p:cNvPr>
          <p:cNvCxnSpPr/>
          <p:nvPr/>
        </p:nvCxnSpPr>
        <p:spPr>
          <a:xfrm flipV="1">
            <a:off x="0" y="4759108"/>
            <a:ext cx="7580599" cy="2826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FBCE732-91D1-2A42-A6A2-BBB434DA0EB3}"/>
              </a:ext>
            </a:extLst>
          </p:cNvPr>
          <p:cNvSpPr txBox="1"/>
          <p:nvPr/>
        </p:nvSpPr>
        <p:spPr>
          <a:xfrm>
            <a:off x="1346510" y="7606656"/>
            <a:ext cx="6601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i="0" dirty="0">
                <a:solidFill>
                  <a:srgbClr val="000000"/>
                </a:solidFill>
                <a:effectLst/>
                <a:latin typeface="Noto Sans JP"/>
              </a:rPr>
              <a:t>健診項目</a:t>
            </a:r>
            <a:r>
              <a:rPr lang="ja-JP" altLang="en-US" sz="2800" i="0" dirty="0">
                <a:solidFill>
                  <a:srgbClr val="000000"/>
                </a:solidFill>
                <a:effectLst/>
                <a:latin typeface="Noto Sans JP"/>
              </a:rPr>
              <a:t>の見直し</a:t>
            </a:r>
            <a:endParaRPr kumimoji="1" lang="ja-JP" altLang="en-US" dirty="0"/>
          </a:p>
        </p:txBody>
      </p:sp>
      <p:sp>
        <p:nvSpPr>
          <p:cNvPr id="7" name="四角形: 角を丸くする 2">
            <a:extLst>
              <a:ext uri="{FF2B5EF4-FFF2-40B4-BE49-F238E27FC236}">
                <a16:creationId xmlns:a16="http://schemas.microsoft.com/office/drawing/2014/main" id="{4B684436-70D5-F29C-0160-6908CCC4AEAF}"/>
              </a:ext>
            </a:extLst>
          </p:cNvPr>
          <p:cNvSpPr/>
          <p:nvPr/>
        </p:nvSpPr>
        <p:spPr>
          <a:xfrm>
            <a:off x="116674" y="7711454"/>
            <a:ext cx="1201846" cy="389195"/>
          </a:xfrm>
          <a:prstGeom prst="roundRect">
            <a:avLst>
              <a:gd name="adj" fmla="val 4439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latin typeface="HGSGothicE" panose="020B0300000000000000" pitchFamily="34" charset="-128"/>
                <a:ea typeface="HGSGothicE" panose="020B0300000000000000" pitchFamily="34" charset="-128"/>
              </a:rPr>
              <a:t>変更点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C05045E-0A02-1972-D1A9-6E8F3D3CB105}"/>
              </a:ext>
            </a:extLst>
          </p:cNvPr>
          <p:cNvCxnSpPr/>
          <p:nvPr/>
        </p:nvCxnSpPr>
        <p:spPr>
          <a:xfrm flipV="1">
            <a:off x="1447323" y="8138524"/>
            <a:ext cx="5912090" cy="11303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楕円 8">
            <a:extLst>
              <a:ext uri="{FF2B5EF4-FFF2-40B4-BE49-F238E27FC236}">
                <a16:creationId xmlns:a16="http://schemas.microsoft.com/office/drawing/2014/main" id="{9348DB9E-ACEB-6B8C-3720-6F031DD618AE}"/>
              </a:ext>
            </a:extLst>
          </p:cNvPr>
          <p:cNvSpPr/>
          <p:nvPr/>
        </p:nvSpPr>
        <p:spPr>
          <a:xfrm>
            <a:off x="881941" y="7670188"/>
            <a:ext cx="464569" cy="468336"/>
          </a:xfrm>
          <a:prstGeom prst="ellips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C00000"/>
                </a:solidFill>
              </a:rPr>
              <a:t>２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DD2545E0-8C83-8FB7-A72E-9DAB99311E29}"/>
              </a:ext>
            </a:extLst>
          </p:cNvPr>
          <p:cNvCxnSpPr>
            <a:cxnSpLocks/>
          </p:cNvCxnSpPr>
          <p:nvPr/>
        </p:nvCxnSpPr>
        <p:spPr>
          <a:xfrm>
            <a:off x="1511516" y="6852279"/>
            <a:ext cx="58349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6DBDDD7-3D34-ABA1-4E27-C4A3112518D5}"/>
              </a:ext>
            </a:extLst>
          </p:cNvPr>
          <p:cNvSpPr txBox="1"/>
          <p:nvPr/>
        </p:nvSpPr>
        <p:spPr>
          <a:xfrm>
            <a:off x="1485557" y="6852279"/>
            <a:ext cx="57902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300" spc="100" dirty="0"/>
              <a:t>●保健指導や生活習慣病予防を目的とした保険事業に活用</a:t>
            </a:r>
            <a:endParaRPr kumimoji="1" lang="en-US" altLang="ja-JP" sz="1300" spc="100" dirty="0"/>
          </a:p>
          <a:p>
            <a:pPr>
              <a:lnSpc>
                <a:spcPts val="1800"/>
              </a:lnSpc>
            </a:pPr>
            <a:r>
              <a:rPr kumimoji="1" lang="ja-JP" altLang="en-US" sz="1300" spc="100" dirty="0"/>
              <a:t>●医療保険者が立案するデータヘルス計画</a:t>
            </a:r>
            <a:r>
              <a:rPr kumimoji="1" lang="ja-JP" altLang="en-US" sz="1300" spc="100" dirty="0" smtClean="0"/>
              <a:t>の実施</a:t>
            </a:r>
            <a:r>
              <a:rPr kumimoji="1" lang="ja-JP" altLang="en-US" sz="1300" spc="100" dirty="0"/>
              <a:t>・評価に活用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ED980C3-B718-405D-F369-705EBEC9C4D7}"/>
              </a:ext>
            </a:extLst>
          </p:cNvPr>
          <p:cNvSpPr txBox="1"/>
          <p:nvPr/>
        </p:nvSpPr>
        <p:spPr>
          <a:xfrm>
            <a:off x="1461493" y="6563532"/>
            <a:ext cx="5790263" cy="309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300" b="1" spc="100" dirty="0"/>
              <a:t>質問票の目的とは？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B635C0BE-E95A-DC35-4061-D34A79BE1E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33" y="6467436"/>
            <a:ext cx="1054540" cy="1109993"/>
          </a:xfrm>
          <a:prstGeom prst="rect">
            <a:avLst/>
          </a:prstGeom>
        </p:spPr>
      </p:pic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48F2A04-FDC5-B102-F216-124634A785DF}"/>
              </a:ext>
            </a:extLst>
          </p:cNvPr>
          <p:cNvSpPr txBox="1"/>
          <p:nvPr/>
        </p:nvSpPr>
        <p:spPr>
          <a:xfrm>
            <a:off x="208734" y="8178601"/>
            <a:ext cx="7150679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300" spc="100" dirty="0"/>
              <a:t>特定健診・特定保健指導における保健指導判定値等について、健診の実施しやすさの観点から、第</a:t>
            </a:r>
            <a:r>
              <a:rPr kumimoji="1" lang="en-US" altLang="ja-JP" sz="1300" spc="100" dirty="0"/>
              <a:t>3</a:t>
            </a:r>
            <a:r>
              <a:rPr kumimoji="1" lang="ja-JP" altLang="en-US" sz="1300" spc="100" dirty="0"/>
              <a:t>期より、随時採血が認められた経緯等を踏まえ、食事の影響が大きい中性脂肪の基準値に、随時採血時の値が追加と</a:t>
            </a:r>
            <a:r>
              <a:rPr kumimoji="1" lang="ja-JP" altLang="en-US" sz="1300" spc="100" dirty="0" smtClean="0"/>
              <a:t>なりました。</a:t>
            </a:r>
            <a:endParaRPr kumimoji="1" lang="en-US" altLang="ja-JP" sz="1300" spc="100" dirty="0"/>
          </a:p>
        </p:txBody>
      </p:sp>
      <p:sp>
        <p:nvSpPr>
          <p:cNvPr id="4" name="正方形/長方形 3"/>
          <p:cNvSpPr/>
          <p:nvPr/>
        </p:nvSpPr>
        <p:spPr>
          <a:xfrm>
            <a:off x="4661414" y="9437989"/>
            <a:ext cx="2579583" cy="348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252259" y="9439603"/>
            <a:ext cx="1826082" cy="3453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2078341" y="9439089"/>
            <a:ext cx="2583073" cy="3597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48F2A04-FDC5-B102-F216-124634A785DF}"/>
              </a:ext>
            </a:extLst>
          </p:cNvPr>
          <p:cNvSpPr txBox="1"/>
          <p:nvPr/>
        </p:nvSpPr>
        <p:spPr>
          <a:xfrm>
            <a:off x="2086642" y="9467968"/>
            <a:ext cx="258307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spc="100" dirty="0" smtClean="0"/>
              <a:t>食後</a:t>
            </a:r>
            <a:r>
              <a:rPr kumimoji="1" lang="en-US" altLang="ja-JP" sz="1300" spc="100" dirty="0" smtClean="0"/>
              <a:t>3.5</a:t>
            </a:r>
            <a:r>
              <a:rPr kumimoji="1" lang="ja-JP" altLang="en-US" sz="1300" spc="100" dirty="0" smtClean="0"/>
              <a:t>時間以上～</a:t>
            </a:r>
            <a:r>
              <a:rPr kumimoji="1" lang="en-US" altLang="ja-JP" sz="1300" spc="100" dirty="0" smtClean="0"/>
              <a:t>10</a:t>
            </a:r>
            <a:r>
              <a:rPr kumimoji="1" lang="ja-JP" altLang="en-US" sz="1300" spc="100" dirty="0" smtClean="0"/>
              <a:t>時間未満</a:t>
            </a:r>
            <a:endParaRPr kumimoji="1" lang="en-US" altLang="ja-JP" sz="1300" spc="1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48F2A04-FDC5-B102-F216-124634A785DF}"/>
              </a:ext>
            </a:extLst>
          </p:cNvPr>
          <p:cNvSpPr txBox="1"/>
          <p:nvPr/>
        </p:nvSpPr>
        <p:spPr>
          <a:xfrm>
            <a:off x="413670" y="9462303"/>
            <a:ext cx="149737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spc="100" dirty="0" smtClean="0"/>
              <a:t>食後</a:t>
            </a:r>
            <a:r>
              <a:rPr kumimoji="1" lang="en-US" altLang="ja-JP" sz="1300" spc="100" dirty="0" smtClean="0"/>
              <a:t>3.5</a:t>
            </a:r>
            <a:r>
              <a:rPr kumimoji="1" lang="ja-JP" altLang="en-US" sz="1300" spc="100" dirty="0" smtClean="0"/>
              <a:t>時間未満</a:t>
            </a:r>
            <a:endParaRPr kumimoji="1" lang="en-US" altLang="ja-JP" sz="1300" spc="100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48F2A04-FDC5-B102-F216-124634A785DF}"/>
              </a:ext>
            </a:extLst>
          </p:cNvPr>
          <p:cNvSpPr txBox="1"/>
          <p:nvPr/>
        </p:nvSpPr>
        <p:spPr>
          <a:xfrm>
            <a:off x="5226250" y="9462303"/>
            <a:ext cx="14499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spc="100" dirty="0" smtClean="0"/>
              <a:t>食後</a:t>
            </a:r>
            <a:r>
              <a:rPr kumimoji="1" lang="en-US" altLang="ja-JP" sz="1300" spc="100" dirty="0" smtClean="0"/>
              <a:t>10</a:t>
            </a:r>
            <a:r>
              <a:rPr kumimoji="1" lang="ja-JP" altLang="en-US" sz="1300" spc="100" dirty="0" smtClean="0"/>
              <a:t>時間以上</a:t>
            </a:r>
            <a:endParaRPr kumimoji="1" lang="en-US" altLang="ja-JP" sz="1300" spc="100" dirty="0"/>
          </a:p>
        </p:txBody>
      </p:sp>
      <p:sp>
        <p:nvSpPr>
          <p:cNvPr id="46" name="正方形/長方形 45"/>
          <p:cNvSpPr/>
          <p:nvPr/>
        </p:nvSpPr>
        <p:spPr>
          <a:xfrm>
            <a:off x="252259" y="9784986"/>
            <a:ext cx="1826082" cy="6818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C48F2A04-FDC5-B102-F216-124634A785DF}"/>
              </a:ext>
            </a:extLst>
          </p:cNvPr>
          <p:cNvSpPr txBox="1"/>
          <p:nvPr/>
        </p:nvSpPr>
        <p:spPr>
          <a:xfrm>
            <a:off x="416613" y="9962236"/>
            <a:ext cx="14973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spc="100" dirty="0" smtClean="0"/>
              <a:t>検査実施不可</a:t>
            </a:r>
            <a:endParaRPr kumimoji="1" lang="en-US" altLang="ja-JP" sz="1600" b="1" spc="100" dirty="0"/>
          </a:p>
        </p:txBody>
      </p:sp>
      <p:sp>
        <p:nvSpPr>
          <p:cNvPr id="50" name="正方形/長方形 49"/>
          <p:cNvSpPr/>
          <p:nvPr/>
        </p:nvSpPr>
        <p:spPr>
          <a:xfrm>
            <a:off x="2076596" y="9787699"/>
            <a:ext cx="2584818" cy="6780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C48F2A04-FDC5-B102-F216-124634A785DF}"/>
              </a:ext>
            </a:extLst>
          </p:cNvPr>
          <p:cNvSpPr txBox="1"/>
          <p:nvPr/>
        </p:nvSpPr>
        <p:spPr>
          <a:xfrm>
            <a:off x="2462642" y="9962236"/>
            <a:ext cx="1810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spc="100" dirty="0" smtClean="0">
                <a:solidFill>
                  <a:srgbClr val="C00000"/>
                </a:solidFill>
              </a:rPr>
              <a:t>随時</a:t>
            </a:r>
            <a:r>
              <a:rPr kumimoji="1" lang="en-US" altLang="ja-JP" b="1" spc="100" dirty="0" smtClean="0">
                <a:solidFill>
                  <a:srgbClr val="C00000"/>
                </a:solidFill>
              </a:rPr>
              <a:t>175mg/dl</a:t>
            </a:r>
            <a:endParaRPr kumimoji="1" lang="en-US" altLang="ja-JP" b="1" spc="100" dirty="0">
              <a:solidFill>
                <a:srgbClr val="C00000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C48F2A04-FDC5-B102-F216-124634A785DF}"/>
              </a:ext>
            </a:extLst>
          </p:cNvPr>
          <p:cNvSpPr txBox="1"/>
          <p:nvPr/>
        </p:nvSpPr>
        <p:spPr>
          <a:xfrm>
            <a:off x="194963" y="9074062"/>
            <a:ext cx="7150679" cy="310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600" b="1" u="sng" spc="100" dirty="0" smtClean="0"/>
              <a:t>■中性脂肪の保健指導判定値（第</a:t>
            </a:r>
            <a:r>
              <a:rPr kumimoji="1" lang="en-US" altLang="ja-JP" sz="1600" b="1" u="sng" spc="100" dirty="0" smtClean="0"/>
              <a:t>4</a:t>
            </a:r>
            <a:r>
              <a:rPr kumimoji="1" lang="ja-JP" altLang="en-US" sz="1600" b="1" u="sng" spc="100" dirty="0" smtClean="0"/>
              <a:t>期）</a:t>
            </a:r>
            <a:endParaRPr kumimoji="1" lang="en-US" altLang="ja-JP" sz="1600" b="1" u="sng" spc="100" dirty="0"/>
          </a:p>
        </p:txBody>
      </p:sp>
      <p:sp>
        <p:nvSpPr>
          <p:cNvPr id="54" name="正方形/長方形 53"/>
          <p:cNvSpPr/>
          <p:nvPr/>
        </p:nvSpPr>
        <p:spPr>
          <a:xfrm>
            <a:off x="4661413" y="9790295"/>
            <a:ext cx="2579583" cy="67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C48F2A04-FDC5-B102-F216-124634A785DF}"/>
              </a:ext>
            </a:extLst>
          </p:cNvPr>
          <p:cNvSpPr txBox="1"/>
          <p:nvPr/>
        </p:nvSpPr>
        <p:spPr>
          <a:xfrm>
            <a:off x="5110269" y="9951933"/>
            <a:ext cx="20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spc="100" dirty="0"/>
              <a:t>空腹時</a:t>
            </a:r>
            <a:r>
              <a:rPr kumimoji="1" lang="en-US" altLang="ja-JP" b="1" spc="100" dirty="0" smtClean="0"/>
              <a:t>150mg/dl</a:t>
            </a:r>
            <a:endParaRPr kumimoji="1" lang="en-US" altLang="ja-JP" b="1" spc="100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98DD43E0-895D-3E53-4258-45AB42CDDB5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17100">
            <a:off x="4053422" y="8339943"/>
            <a:ext cx="1362901" cy="136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74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角丸四角形 26"/>
          <p:cNvSpPr/>
          <p:nvPr/>
        </p:nvSpPr>
        <p:spPr>
          <a:xfrm>
            <a:off x="127373" y="7152216"/>
            <a:ext cx="3592661" cy="3465653"/>
          </a:xfrm>
          <a:prstGeom prst="roundRect">
            <a:avLst/>
          </a:prstGeom>
          <a:solidFill>
            <a:srgbClr val="FBD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3824513" y="7123971"/>
            <a:ext cx="3592661" cy="3493897"/>
          </a:xfrm>
          <a:prstGeom prst="roundRect">
            <a:avLst/>
          </a:prstGeom>
          <a:solidFill>
            <a:srgbClr val="FBD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BFA11F4-39ED-AD1E-397E-90C10F91ACA0}"/>
              </a:ext>
            </a:extLst>
          </p:cNvPr>
          <p:cNvSpPr txBox="1"/>
          <p:nvPr/>
        </p:nvSpPr>
        <p:spPr>
          <a:xfrm>
            <a:off x="210793" y="1610508"/>
            <a:ext cx="6227882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400" dirty="0">
                <a:solidFill>
                  <a:srgbClr val="2B2B2B"/>
                </a:solidFill>
                <a:highlight>
                  <a:srgbClr val="FFFFFF"/>
                </a:highlight>
                <a:latin typeface="Tsukushi A Round Gothic"/>
              </a:rPr>
              <a:t>これまでは</a:t>
            </a:r>
            <a:r>
              <a:rPr lang="ja-JP" altLang="en-US" sz="1400" dirty="0" smtClean="0">
                <a:solidFill>
                  <a:srgbClr val="2B2B2B"/>
                </a:solidFill>
                <a:highlight>
                  <a:srgbClr val="FFFFFF"/>
                </a:highlight>
                <a:latin typeface="Tsukushi A Round Gothic"/>
              </a:rPr>
              <a:t>評価項目ではなかった「</a:t>
            </a:r>
            <a:r>
              <a:rPr lang="ja-JP" altLang="en-US" sz="1400" dirty="0">
                <a:solidFill>
                  <a:srgbClr val="2B2B2B"/>
                </a:solidFill>
                <a:highlight>
                  <a:srgbClr val="FFFFFF"/>
                </a:highlight>
                <a:latin typeface="Tsukushi A Round Gothic"/>
              </a:rPr>
              <a:t>成果の数値目標</a:t>
            </a:r>
            <a:r>
              <a:rPr lang="ja-JP" altLang="en-US" sz="1400" dirty="0" smtClean="0">
                <a:solidFill>
                  <a:srgbClr val="2B2B2B"/>
                </a:solidFill>
                <a:highlight>
                  <a:srgbClr val="FFFFFF"/>
                </a:highlight>
                <a:latin typeface="Tsukushi A Round Gothic"/>
              </a:rPr>
              <a:t>」や「生活習慣の改善」等の</a:t>
            </a:r>
            <a:endParaRPr lang="en-US" altLang="ja-JP" sz="1400" dirty="0" smtClean="0">
              <a:solidFill>
                <a:srgbClr val="2B2B2B"/>
              </a:solidFill>
              <a:highlight>
                <a:srgbClr val="FFFFFF"/>
              </a:highlight>
              <a:latin typeface="Tsukushi A Round Gothic"/>
            </a:endParaRPr>
          </a:p>
          <a:p>
            <a:pPr>
              <a:lnSpc>
                <a:spcPts val="1700"/>
              </a:lnSpc>
            </a:pPr>
            <a:r>
              <a:rPr lang="ja-JP" altLang="en-US" sz="1400" dirty="0" smtClean="0">
                <a:solidFill>
                  <a:srgbClr val="2B2B2B"/>
                </a:solidFill>
                <a:highlight>
                  <a:srgbClr val="FFFFFF"/>
                </a:highlight>
                <a:latin typeface="Tsukushi A Round Gothic"/>
              </a:rPr>
              <a:t>行動変容が評価項目に加わり、成果を重視した特定保健指導へと変わりま</a:t>
            </a:r>
            <a:r>
              <a:rPr lang="ja-JP" altLang="en-US" sz="1400" dirty="0">
                <a:solidFill>
                  <a:srgbClr val="2B2B2B"/>
                </a:solidFill>
                <a:highlight>
                  <a:srgbClr val="FFFFFF"/>
                </a:highlight>
                <a:latin typeface="Tsukushi A Round Gothic"/>
              </a:rPr>
              <a:t>した</a:t>
            </a:r>
            <a:r>
              <a:rPr lang="ja-JP" altLang="en-US" sz="1400" dirty="0" smtClean="0">
                <a:solidFill>
                  <a:srgbClr val="2B2B2B"/>
                </a:solidFill>
                <a:highlight>
                  <a:srgbClr val="FFFFFF"/>
                </a:highlight>
                <a:latin typeface="Tsukushi A Round Gothic"/>
              </a:rPr>
              <a:t>。</a:t>
            </a:r>
            <a:endParaRPr kumimoji="1" lang="ja-JP" altLang="en-US" sz="1300" spc="1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C58903F-217C-D8BE-ECE5-1ECBC7ABC2E2}"/>
              </a:ext>
            </a:extLst>
          </p:cNvPr>
          <p:cNvSpPr txBox="1"/>
          <p:nvPr/>
        </p:nvSpPr>
        <p:spPr>
          <a:xfrm>
            <a:off x="532152" y="395288"/>
            <a:ext cx="3111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bg1"/>
                </a:solidFill>
              </a:rPr>
              <a:t>カーム尼崎健診プラザ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5E66642-AA77-1536-141A-E596AEA5F7BC}"/>
              </a:ext>
            </a:extLst>
          </p:cNvPr>
          <p:cNvSpPr txBox="1"/>
          <p:nvPr/>
        </p:nvSpPr>
        <p:spPr>
          <a:xfrm>
            <a:off x="1335111" y="996080"/>
            <a:ext cx="6601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成果を重視</a:t>
            </a:r>
            <a:r>
              <a:rPr kumimoji="1" lang="ja-JP" altLang="en-US" sz="2800" b="1" dirty="0" smtClean="0"/>
              <a:t>した</a:t>
            </a:r>
            <a:r>
              <a:rPr kumimoji="1" lang="ja-JP" altLang="en-US" sz="2800" dirty="0" smtClean="0"/>
              <a:t>特定保健指導へ</a:t>
            </a:r>
            <a:endParaRPr kumimoji="1" lang="ja-JP" altLang="en-US" dirty="0"/>
          </a:p>
        </p:txBody>
      </p:sp>
      <p:sp>
        <p:nvSpPr>
          <p:cNvPr id="43" name="四角形: 角を丸くする 2">
            <a:extLst>
              <a:ext uri="{FF2B5EF4-FFF2-40B4-BE49-F238E27FC236}">
                <a16:creationId xmlns:a16="http://schemas.microsoft.com/office/drawing/2014/main" id="{13719782-F701-AB97-6E07-AD18FA393196}"/>
              </a:ext>
            </a:extLst>
          </p:cNvPr>
          <p:cNvSpPr/>
          <p:nvPr/>
        </p:nvSpPr>
        <p:spPr>
          <a:xfrm>
            <a:off x="105275" y="1100878"/>
            <a:ext cx="1201846" cy="389195"/>
          </a:xfrm>
          <a:prstGeom prst="roundRect">
            <a:avLst>
              <a:gd name="adj" fmla="val 4439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latin typeface="HGSGothicE" panose="020B0300000000000000" pitchFamily="34" charset="-128"/>
                <a:ea typeface="HGSGothicE" panose="020B0300000000000000" pitchFamily="34" charset="-128"/>
              </a:rPr>
              <a:t>変更点</a:t>
            </a:r>
          </a:p>
        </p:txBody>
      </p:sp>
      <p:sp>
        <p:nvSpPr>
          <p:cNvPr id="5" name="楕円 4"/>
          <p:cNvSpPr/>
          <p:nvPr/>
        </p:nvSpPr>
        <p:spPr>
          <a:xfrm>
            <a:off x="870542" y="1061307"/>
            <a:ext cx="464569" cy="468336"/>
          </a:xfrm>
          <a:prstGeom prst="ellips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rgbClr val="C00000"/>
                </a:solidFill>
              </a:rPr>
              <a:t>1</a:t>
            </a:r>
            <a:endParaRPr kumimoji="1" lang="ja-JP" altLang="en-US" b="1" dirty="0">
              <a:solidFill>
                <a:srgbClr val="C00000"/>
              </a:solidFill>
            </a:endParaRPr>
          </a:p>
        </p:txBody>
      </p: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E0BBDD52-6F9B-C2E0-A1DB-3DBB117DBA07}"/>
              </a:ext>
            </a:extLst>
          </p:cNvPr>
          <p:cNvCxnSpPr/>
          <p:nvPr/>
        </p:nvCxnSpPr>
        <p:spPr>
          <a:xfrm flipV="1">
            <a:off x="1435924" y="1527948"/>
            <a:ext cx="5912090" cy="11303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四角形: 角を丸くする 1">
            <a:extLst>
              <a:ext uri="{FF2B5EF4-FFF2-40B4-BE49-F238E27FC236}">
                <a16:creationId xmlns:a16="http://schemas.microsoft.com/office/drawing/2014/main" id="{CE163BD5-DCD0-16A1-DD03-87BBF328848D}"/>
              </a:ext>
            </a:extLst>
          </p:cNvPr>
          <p:cNvSpPr/>
          <p:nvPr/>
        </p:nvSpPr>
        <p:spPr>
          <a:xfrm>
            <a:off x="0" y="135490"/>
            <a:ext cx="7559675" cy="726295"/>
          </a:xfrm>
          <a:prstGeom prst="roundRect">
            <a:avLst>
              <a:gd name="adj" fmla="val 0"/>
            </a:avLst>
          </a:prstGeom>
          <a:solidFill>
            <a:srgbClr val="FF6D6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bg1"/>
              </a:solidFill>
            </a:endParaRPr>
          </a:p>
          <a:p>
            <a:pPr algn="ctr"/>
            <a:endParaRPr kumimoji="1" lang="ja-JP" altLang="en-US"/>
          </a:p>
        </p:txBody>
      </p: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E0BBDD52-6F9B-C2E0-A1DB-3DBB117DBA07}"/>
              </a:ext>
            </a:extLst>
          </p:cNvPr>
          <p:cNvCxnSpPr/>
          <p:nvPr/>
        </p:nvCxnSpPr>
        <p:spPr>
          <a:xfrm flipV="1">
            <a:off x="0" y="224190"/>
            <a:ext cx="7580599" cy="2826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F5E66642-AA77-1536-141A-E596AEA5F7BC}"/>
              </a:ext>
            </a:extLst>
          </p:cNvPr>
          <p:cNvSpPr txBox="1"/>
          <p:nvPr/>
        </p:nvSpPr>
        <p:spPr>
          <a:xfrm>
            <a:off x="105275" y="252004"/>
            <a:ext cx="3933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bg1"/>
                </a:solidFill>
              </a:rPr>
              <a:t>特定保健指導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E0BBDD52-6F9B-C2E0-A1DB-3DBB117DBA07}"/>
              </a:ext>
            </a:extLst>
          </p:cNvPr>
          <p:cNvCxnSpPr/>
          <p:nvPr/>
        </p:nvCxnSpPr>
        <p:spPr>
          <a:xfrm flipV="1">
            <a:off x="-11399" y="771037"/>
            <a:ext cx="7580599" cy="2826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F5E66642-AA77-1536-141A-E596AEA5F7BC}"/>
              </a:ext>
            </a:extLst>
          </p:cNvPr>
          <p:cNvSpPr txBox="1"/>
          <p:nvPr/>
        </p:nvSpPr>
        <p:spPr>
          <a:xfrm>
            <a:off x="1335111" y="6485832"/>
            <a:ext cx="6601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ＩＣＴ</a:t>
            </a:r>
            <a:r>
              <a:rPr kumimoji="1" lang="ja-JP" altLang="en-US" sz="2800" b="1" dirty="0" smtClean="0"/>
              <a:t>活用で利便性の高い</a:t>
            </a:r>
            <a:r>
              <a:rPr kumimoji="1" lang="ja-JP" altLang="en-US" sz="2800" dirty="0" smtClean="0"/>
              <a:t>支援方法へ</a:t>
            </a:r>
            <a:endParaRPr kumimoji="1" lang="ja-JP" altLang="en-US" sz="2800" dirty="0"/>
          </a:p>
        </p:txBody>
      </p:sp>
      <p:sp>
        <p:nvSpPr>
          <p:cNvPr id="48" name="四角形: 角を丸くする 2">
            <a:extLst>
              <a:ext uri="{FF2B5EF4-FFF2-40B4-BE49-F238E27FC236}">
                <a16:creationId xmlns:a16="http://schemas.microsoft.com/office/drawing/2014/main" id="{13719782-F701-AB97-6E07-AD18FA393196}"/>
              </a:ext>
            </a:extLst>
          </p:cNvPr>
          <p:cNvSpPr/>
          <p:nvPr/>
        </p:nvSpPr>
        <p:spPr>
          <a:xfrm>
            <a:off x="105275" y="6590630"/>
            <a:ext cx="1201846" cy="389195"/>
          </a:xfrm>
          <a:prstGeom prst="roundRect">
            <a:avLst>
              <a:gd name="adj" fmla="val 4439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latin typeface="HGSGothicE" panose="020B0300000000000000" pitchFamily="34" charset="-128"/>
                <a:ea typeface="HGSGothicE" panose="020B0300000000000000" pitchFamily="34" charset="-128"/>
              </a:rPr>
              <a:t>変更点</a:t>
            </a:r>
          </a:p>
        </p:txBody>
      </p:sp>
      <p:sp>
        <p:nvSpPr>
          <p:cNvPr id="49" name="楕円 48"/>
          <p:cNvSpPr/>
          <p:nvPr/>
        </p:nvSpPr>
        <p:spPr>
          <a:xfrm>
            <a:off x="870542" y="6551059"/>
            <a:ext cx="464569" cy="468336"/>
          </a:xfrm>
          <a:prstGeom prst="ellips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rgbClr val="C00000"/>
                </a:solidFill>
              </a:rPr>
              <a:t>2</a:t>
            </a:r>
            <a:endParaRPr kumimoji="1" lang="ja-JP" altLang="en-US" b="1" dirty="0">
              <a:solidFill>
                <a:srgbClr val="C00000"/>
              </a:solidFill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E0BBDD52-6F9B-C2E0-A1DB-3DBB117DBA07}"/>
              </a:ext>
            </a:extLst>
          </p:cNvPr>
          <p:cNvCxnSpPr/>
          <p:nvPr/>
        </p:nvCxnSpPr>
        <p:spPr>
          <a:xfrm flipV="1">
            <a:off x="1435924" y="7017700"/>
            <a:ext cx="5912090" cy="11303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EBFA11F4-39ED-AD1E-397E-90C10F91ACA0}"/>
              </a:ext>
            </a:extLst>
          </p:cNvPr>
          <p:cNvSpPr txBox="1"/>
          <p:nvPr/>
        </p:nvSpPr>
        <p:spPr>
          <a:xfrm>
            <a:off x="3947566" y="8472346"/>
            <a:ext cx="36330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spc="100" dirty="0"/>
              <a:t>「いつでも・どこでも」</a:t>
            </a:r>
            <a:r>
              <a:rPr kumimoji="1" lang="ja-JP" altLang="en-US" sz="1300" spc="100" dirty="0" smtClean="0"/>
              <a:t>、スマホ・タブレット・</a:t>
            </a:r>
            <a:r>
              <a:rPr kumimoji="1" lang="en-US" altLang="ja-JP" sz="1300" spc="100" dirty="0" smtClean="0"/>
              <a:t>PC</a:t>
            </a:r>
          </a:p>
          <a:p>
            <a:r>
              <a:rPr kumimoji="1" lang="ja-JP" altLang="en-US" sz="1300" spc="100" dirty="0" smtClean="0"/>
              <a:t>から特定</a:t>
            </a:r>
            <a:r>
              <a:rPr kumimoji="1" lang="ja-JP" altLang="en-US" sz="1300" spc="100" dirty="0"/>
              <a:t>保健指導</a:t>
            </a:r>
            <a:r>
              <a:rPr kumimoji="1" lang="ja-JP" altLang="en-US" sz="1300" spc="100" dirty="0" smtClean="0"/>
              <a:t>のやり取りが可能です！</a:t>
            </a:r>
            <a:endParaRPr kumimoji="1" lang="ja-JP" altLang="en-US" sz="1300" spc="1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BFA11F4-39ED-AD1E-397E-90C10F91ACA0}"/>
              </a:ext>
            </a:extLst>
          </p:cNvPr>
          <p:cNvSpPr txBox="1"/>
          <p:nvPr/>
        </p:nvSpPr>
        <p:spPr>
          <a:xfrm>
            <a:off x="269801" y="8427178"/>
            <a:ext cx="3373775" cy="492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spc="100" dirty="0"/>
              <a:t>ご都合に合わせた場所や時間</a:t>
            </a:r>
            <a:r>
              <a:rPr kumimoji="1" lang="ja-JP" altLang="en-US" sz="1300" spc="100" dirty="0" smtClean="0"/>
              <a:t>で保健指導の面談を受けることができます！</a:t>
            </a:r>
            <a:endParaRPr kumimoji="1" lang="ja-JP" altLang="en-US" sz="1300" spc="100" dirty="0"/>
          </a:p>
        </p:txBody>
      </p:sp>
      <p:sp>
        <p:nvSpPr>
          <p:cNvPr id="8" name="角丸四角形 7"/>
          <p:cNvSpPr/>
          <p:nvPr/>
        </p:nvSpPr>
        <p:spPr>
          <a:xfrm>
            <a:off x="269801" y="7286243"/>
            <a:ext cx="3307804" cy="897242"/>
          </a:xfrm>
          <a:prstGeom prst="roundRect">
            <a:avLst>
              <a:gd name="adj" fmla="val 463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269801" y="7641349"/>
            <a:ext cx="3307804" cy="7613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68321" y="7429715"/>
            <a:ext cx="269180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spc="150" dirty="0" smtClean="0">
                <a:solidFill>
                  <a:srgbClr val="C00000"/>
                </a:solidFill>
              </a:rPr>
              <a:t>オンラインアプリ</a:t>
            </a:r>
            <a:r>
              <a:rPr kumimoji="1" lang="ja-JP" altLang="en-US" b="1" spc="150" dirty="0" smtClean="0">
                <a:solidFill>
                  <a:srgbClr val="C00000"/>
                </a:solidFill>
              </a:rPr>
              <a:t>を利用した</a:t>
            </a:r>
            <a:r>
              <a:rPr kumimoji="1" lang="ja-JP" altLang="en-US" sz="2400" b="1" spc="150" dirty="0" smtClean="0">
                <a:solidFill>
                  <a:srgbClr val="C00000"/>
                </a:solidFill>
              </a:rPr>
              <a:t>遠隔面接</a:t>
            </a:r>
            <a:endParaRPr kumimoji="1" lang="ja-JP" altLang="en-US" sz="2400" b="1" spc="150" dirty="0">
              <a:solidFill>
                <a:srgbClr val="C00000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EBFA11F4-39ED-AD1E-397E-90C10F91ACA0}"/>
              </a:ext>
            </a:extLst>
          </p:cNvPr>
          <p:cNvSpPr txBox="1"/>
          <p:nvPr/>
        </p:nvSpPr>
        <p:spPr>
          <a:xfrm>
            <a:off x="141543" y="8858691"/>
            <a:ext cx="43740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spc="100" dirty="0" smtClean="0"/>
              <a:t>※</a:t>
            </a:r>
            <a:r>
              <a:rPr kumimoji="1" lang="ja-JP" altLang="en-US" sz="1100" spc="100" dirty="0" smtClean="0"/>
              <a:t>利用可能なツールは変更となる可能性があります。</a:t>
            </a:r>
            <a:endParaRPr kumimoji="1" lang="ja-JP" altLang="en-US" sz="1100" spc="100" dirty="0"/>
          </a:p>
        </p:txBody>
      </p:sp>
      <p:sp>
        <p:nvSpPr>
          <p:cNvPr id="63" name="角丸四角形 62"/>
          <p:cNvSpPr/>
          <p:nvPr/>
        </p:nvSpPr>
        <p:spPr>
          <a:xfrm>
            <a:off x="3981749" y="7237567"/>
            <a:ext cx="3307804" cy="897242"/>
          </a:xfrm>
          <a:prstGeom prst="roundRect">
            <a:avLst>
              <a:gd name="adj" fmla="val 463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/>
          <p:cNvSpPr/>
          <p:nvPr/>
        </p:nvSpPr>
        <p:spPr>
          <a:xfrm>
            <a:off x="3981749" y="7641349"/>
            <a:ext cx="3307804" cy="7613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419674" y="7425917"/>
            <a:ext cx="2431953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spc="150" dirty="0" smtClean="0">
                <a:solidFill>
                  <a:srgbClr val="C00000"/>
                </a:solidFill>
              </a:rPr>
              <a:t>情報機器</a:t>
            </a:r>
            <a:r>
              <a:rPr kumimoji="1" lang="ja-JP" altLang="en-US" b="1" spc="150" dirty="0" smtClean="0">
                <a:solidFill>
                  <a:srgbClr val="C00000"/>
                </a:solidFill>
              </a:rPr>
              <a:t>を</a:t>
            </a:r>
            <a:endParaRPr kumimoji="1" lang="en-US" altLang="ja-JP" b="1" spc="150" dirty="0" smtClean="0">
              <a:solidFill>
                <a:srgbClr val="C00000"/>
              </a:solidFill>
            </a:endParaRPr>
          </a:p>
          <a:p>
            <a:r>
              <a:rPr kumimoji="1" lang="ja-JP" altLang="en-US" b="1" spc="150" dirty="0" smtClean="0">
                <a:solidFill>
                  <a:srgbClr val="C00000"/>
                </a:solidFill>
              </a:rPr>
              <a:t>利用した</a:t>
            </a:r>
            <a:r>
              <a:rPr kumimoji="1" lang="ja-JP" altLang="en-US" sz="2400" b="1" spc="150" dirty="0" smtClean="0">
                <a:solidFill>
                  <a:srgbClr val="C00000"/>
                </a:solidFill>
              </a:rPr>
              <a:t>継続支援</a:t>
            </a:r>
            <a:endParaRPr kumimoji="1" lang="ja-JP" altLang="en-US" sz="2400" b="1" spc="150" dirty="0">
              <a:solidFill>
                <a:srgbClr val="C00000"/>
              </a:solidFill>
            </a:endParaRPr>
          </a:p>
        </p:txBody>
      </p:sp>
      <p:pic>
        <p:nvPicPr>
          <p:cNvPr id="70" name="図 69">
            <a:extLst>
              <a:ext uri="{FF2B5EF4-FFF2-40B4-BE49-F238E27FC236}">
                <a16:creationId xmlns:a16="http://schemas.microsoft.com/office/drawing/2014/main" id="{780BA36D-4C2A-0D8C-F203-B0569A3074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271" t="-6851" r="67823" b="77020"/>
          <a:stretch/>
        </p:blipFill>
        <p:spPr>
          <a:xfrm>
            <a:off x="221252" y="2183645"/>
            <a:ext cx="348713" cy="395207"/>
          </a:xfrm>
          <a:prstGeom prst="rect">
            <a:avLst/>
          </a:prstGeom>
        </p:spPr>
      </p:pic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2ED980C3-B718-405D-F369-705EBEC9C4D7}"/>
              </a:ext>
            </a:extLst>
          </p:cNvPr>
          <p:cNvSpPr txBox="1"/>
          <p:nvPr/>
        </p:nvSpPr>
        <p:spPr>
          <a:xfrm>
            <a:off x="620151" y="2217055"/>
            <a:ext cx="64302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600" b="1" spc="100" dirty="0"/>
              <a:t>腹囲２㎝・体重２㎏減</a:t>
            </a:r>
            <a:r>
              <a:rPr kumimoji="1" lang="ja-JP" altLang="en-US" sz="1600" b="1" spc="100" dirty="0" smtClean="0"/>
              <a:t>を目指しましょう！</a:t>
            </a:r>
            <a:endParaRPr kumimoji="1" lang="ja-JP" altLang="en-US" sz="1600" b="1" spc="100" dirty="0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D25408A3-882D-EEAE-8ED4-E6AF4971F942}"/>
              </a:ext>
            </a:extLst>
          </p:cNvPr>
          <p:cNvSpPr txBox="1"/>
          <p:nvPr/>
        </p:nvSpPr>
        <p:spPr>
          <a:xfrm>
            <a:off x="296530" y="2660174"/>
            <a:ext cx="537506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spc="100" dirty="0" smtClean="0"/>
              <a:t>第</a:t>
            </a:r>
            <a:r>
              <a:rPr kumimoji="1" lang="en-US" altLang="ja-JP" sz="1300" spc="100" dirty="0" smtClean="0"/>
              <a:t>4</a:t>
            </a:r>
            <a:r>
              <a:rPr kumimoji="1" lang="ja-JP" altLang="en-US" sz="1300" spc="100" dirty="0" smtClean="0"/>
              <a:t>期特定保健指導の主要達成目標は「腹囲</a:t>
            </a:r>
            <a:r>
              <a:rPr kumimoji="1" lang="en-US" altLang="ja-JP" sz="1300" spc="100" dirty="0" smtClean="0"/>
              <a:t>2cm</a:t>
            </a:r>
            <a:r>
              <a:rPr kumimoji="1" lang="ja-JP" altLang="en-US" sz="1300" spc="100" dirty="0" smtClean="0"/>
              <a:t>・体重</a:t>
            </a:r>
            <a:r>
              <a:rPr kumimoji="1" lang="en-US" altLang="ja-JP" sz="1300" spc="100" dirty="0" smtClean="0"/>
              <a:t>2kg</a:t>
            </a:r>
            <a:r>
              <a:rPr kumimoji="1" lang="ja-JP" altLang="en-US" sz="1300" spc="100" dirty="0" smtClean="0"/>
              <a:t>減」</a:t>
            </a:r>
            <a:endParaRPr kumimoji="1" lang="en-US" altLang="ja-JP" sz="1300" spc="100" dirty="0" smtClean="0"/>
          </a:p>
          <a:p>
            <a:r>
              <a:rPr kumimoji="1" lang="ja-JP" altLang="en-US" sz="1300" spc="100" dirty="0" smtClean="0"/>
              <a:t>を初回</a:t>
            </a:r>
            <a:r>
              <a:rPr kumimoji="1" lang="ja-JP" altLang="en-US" sz="1300" spc="100" dirty="0"/>
              <a:t>面接</a:t>
            </a:r>
            <a:r>
              <a:rPr kumimoji="1" lang="ja-JP" altLang="en-US" sz="1300" spc="100" dirty="0" smtClean="0"/>
              <a:t>から</a:t>
            </a:r>
            <a:r>
              <a:rPr kumimoji="1" lang="en-US" altLang="ja-JP" sz="1300" spc="100" dirty="0" smtClean="0"/>
              <a:t>3</a:t>
            </a:r>
            <a:r>
              <a:rPr kumimoji="1" lang="ja-JP" altLang="en-US" sz="1300" spc="100" dirty="0" smtClean="0"/>
              <a:t>か月以降経過後に達成することとなりました。</a:t>
            </a:r>
            <a:endParaRPr kumimoji="1" lang="en-US" altLang="ja-JP" sz="1300" spc="100" dirty="0" smtClean="0"/>
          </a:p>
          <a:p>
            <a:endParaRPr kumimoji="1" lang="en-US" altLang="ja-JP" sz="500" spc="100" dirty="0" smtClean="0"/>
          </a:p>
          <a:p>
            <a:r>
              <a:rPr kumimoji="1" lang="en-US" altLang="ja-JP" sz="1100" spc="100" dirty="0" smtClean="0"/>
              <a:t>※</a:t>
            </a:r>
            <a:r>
              <a:rPr kumimoji="1" lang="ja-JP" altLang="en-US" sz="1100" spc="100" dirty="0"/>
              <a:t>健</a:t>
            </a:r>
            <a:r>
              <a:rPr kumimoji="1" lang="ja-JP" altLang="en-US" sz="1100" spc="100" dirty="0" smtClean="0"/>
              <a:t>診時の体重に</a:t>
            </a:r>
            <a:r>
              <a:rPr kumimoji="1" lang="en-US" altLang="ja-JP" sz="1100" spc="100" dirty="0" smtClean="0"/>
              <a:t>0.024</a:t>
            </a:r>
            <a:r>
              <a:rPr kumimoji="1" lang="ja-JP" altLang="en-US" sz="1100" spc="100" dirty="0" smtClean="0"/>
              <a:t>を乗じた体重</a:t>
            </a:r>
            <a:r>
              <a:rPr kumimoji="1" lang="en-US" altLang="ja-JP" sz="1100" spc="100" dirty="0" smtClean="0"/>
              <a:t>(kg)</a:t>
            </a:r>
            <a:r>
              <a:rPr kumimoji="1" lang="ja-JP" altLang="en-US" sz="1100" spc="100" dirty="0" smtClean="0"/>
              <a:t>以上かつ同体重と同じ値の腹囲</a:t>
            </a:r>
            <a:r>
              <a:rPr kumimoji="1" lang="en-US" altLang="ja-JP" sz="1100" spc="100" dirty="0" smtClean="0"/>
              <a:t>(cm)</a:t>
            </a:r>
            <a:r>
              <a:rPr kumimoji="1" lang="ja-JP" altLang="en-US" sz="1100" spc="100" dirty="0" smtClean="0"/>
              <a:t>以上減少している場合も上記と同等の評価となります。</a:t>
            </a:r>
            <a:endParaRPr kumimoji="1" lang="ja-JP" altLang="en-US" sz="1100" spc="100" dirty="0"/>
          </a:p>
        </p:txBody>
      </p:sp>
      <p:pic>
        <p:nvPicPr>
          <p:cNvPr id="76" name="図 75">
            <a:extLst>
              <a:ext uri="{FF2B5EF4-FFF2-40B4-BE49-F238E27FC236}">
                <a16:creationId xmlns:a16="http://schemas.microsoft.com/office/drawing/2014/main" id="{780BA36D-4C2A-0D8C-F203-B0569A3074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271" t="-6851" r="67823" b="77020"/>
          <a:stretch/>
        </p:blipFill>
        <p:spPr>
          <a:xfrm>
            <a:off x="219608" y="3812160"/>
            <a:ext cx="348713" cy="395207"/>
          </a:xfrm>
          <a:prstGeom prst="rect">
            <a:avLst/>
          </a:prstGeom>
        </p:spPr>
      </p:pic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2ED980C3-B718-405D-F369-705EBEC9C4D7}"/>
              </a:ext>
            </a:extLst>
          </p:cNvPr>
          <p:cNvSpPr txBox="1"/>
          <p:nvPr/>
        </p:nvSpPr>
        <p:spPr>
          <a:xfrm>
            <a:off x="618507" y="3845570"/>
            <a:ext cx="64302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600" b="1" dirty="0" smtClean="0"/>
              <a:t>生活</a:t>
            </a:r>
            <a:r>
              <a:rPr lang="ja-JP" altLang="en-US" sz="1600" b="1" dirty="0"/>
              <a:t>習慣の改善（行動変容</a:t>
            </a:r>
            <a:r>
              <a:rPr lang="ja-JP" altLang="en-US" sz="1600" b="1" dirty="0" smtClean="0"/>
              <a:t>）に取り組みましょう！</a:t>
            </a:r>
            <a:endParaRPr kumimoji="1" lang="ja-JP" altLang="en-US" sz="1400" b="1" spc="100" dirty="0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D25408A3-882D-EEAE-8ED4-E6AF4971F942}"/>
              </a:ext>
            </a:extLst>
          </p:cNvPr>
          <p:cNvSpPr txBox="1"/>
          <p:nvPr/>
        </p:nvSpPr>
        <p:spPr>
          <a:xfrm>
            <a:off x="210793" y="4207367"/>
            <a:ext cx="5018507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spc="100" dirty="0"/>
              <a:t>減量のための生活習慣の</a:t>
            </a:r>
            <a:r>
              <a:rPr kumimoji="1" lang="ja-JP" altLang="en-US" sz="1300" spc="100" dirty="0" smtClean="0"/>
              <a:t>改善以外にも、例えば</a:t>
            </a:r>
            <a:r>
              <a:rPr kumimoji="1" lang="ja-JP" altLang="en-US" sz="1300" spc="100" dirty="0"/>
              <a:t>「禁煙ができた」</a:t>
            </a:r>
            <a:r>
              <a:rPr kumimoji="1" lang="ja-JP" altLang="en-US" sz="1300" spc="100" dirty="0" smtClean="0"/>
              <a:t>「</a:t>
            </a:r>
            <a:r>
              <a:rPr kumimoji="1" lang="ja-JP" altLang="en-US" sz="1300" spc="100" dirty="0"/>
              <a:t>休養</a:t>
            </a:r>
            <a:r>
              <a:rPr kumimoji="1" lang="ja-JP" altLang="en-US" sz="1300" spc="100" dirty="0" smtClean="0"/>
              <a:t>習慣が身についた」</a:t>
            </a:r>
            <a:r>
              <a:rPr kumimoji="1" lang="ja-JP" altLang="en-US" sz="1300" spc="100" dirty="0"/>
              <a:t>など、</a:t>
            </a:r>
            <a:r>
              <a:rPr kumimoji="1" lang="en-US" altLang="ja-JP" sz="1300" spc="100" dirty="0"/>
              <a:t>2</a:t>
            </a:r>
            <a:r>
              <a:rPr kumimoji="1" lang="ja-JP" altLang="en-US" sz="1300" spc="100" dirty="0"/>
              <a:t>か月以上継続して生活習慣が改善できて</a:t>
            </a:r>
            <a:r>
              <a:rPr kumimoji="1" lang="ja-JP" altLang="en-US" sz="1300" spc="100" dirty="0" smtClean="0"/>
              <a:t>いれば、成果とみなします。</a:t>
            </a:r>
            <a:endParaRPr kumimoji="1" lang="ja-JP" altLang="en-US" sz="1300" spc="1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56" t="55282" r="32226" b="-935"/>
          <a:stretch/>
        </p:blipFill>
        <p:spPr>
          <a:xfrm>
            <a:off x="6219075" y="3820916"/>
            <a:ext cx="1177903" cy="1045290"/>
          </a:xfrm>
          <a:prstGeom prst="rect">
            <a:avLst/>
          </a:prstGeom>
        </p:spPr>
      </p:pic>
      <p:pic>
        <p:nvPicPr>
          <p:cNvPr id="55" name="図 5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16" t="32" r="33362" b="46138"/>
          <a:stretch/>
        </p:blipFill>
        <p:spPr>
          <a:xfrm>
            <a:off x="6224094" y="2253600"/>
            <a:ext cx="946621" cy="1177685"/>
          </a:xfrm>
          <a:prstGeom prst="rect">
            <a:avLst/>
          </a:prstGeom>
        </p:spPr>
      </p:pic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DD2545E0-8C83-8FB7-A72E-9DAB99311E29}"/>
              </a:ext>
            </a:extLst>
          </p:cNvPr>
          <p:cNvCxnSpPr>
            <a:cxnSpLocks/>
          </p:cNvCxnSpPr>
          <p:nvPr/>
        </p:nvCxnSpPr>
        <p:spPr>
          <a:xfrm flipV="1">
            <a:off x="263384" y="4209367"/>
            <a:ext cx="5886101" cy="13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DD2545E0-8C83-8FB7-A72E-9DAB99311E29}"/>
              </a:ext>
            </a:extLst>
          </p:cNvPr>
          <p:cNvCxnSpPr>
            <a:cxnSpLocks/>
          </p:cNvCxnSpPr>
          <p:nvPr/>
        </p:nvCxnSpPr>
        <p:spPr>
          <a:xfrm flipV="1">
            <a:off x="263383" y="2591501"/>
            <a:ext cx="5886101" cy="13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角丸四角形 61"/>
          <p:cNvSpPr/>
          <p:nvPr/>
        </p:nvSpPr>
        <p:spPr>
          <a:xfrm>
            <a:off x="3981749" y="9173898"/>
            <a:ext cx="3307804" cy="1296632"/>
          </a:xfrm>
          <a:prstGeom prst="roundRect">
            <a:avLst>
              <a:gd name="adj" fmla="val 325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角丸四角形 67"/>
          <p:cNvSpPr/>
          <p:nvPr/>
        </p:nvSpPr>
        <p:spPr>
          <a:xfrm>
            <a:off x="251520" y="9173898"/>
            <a:ext cx="3307804" cy="1299191"/>
          </a:xfrm>
          <a:prstGeom prst="roundRect">
            <a:avLst>
              <a:gd name="adj" fmla="val 325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正方形/長方形 73"/>
          <p:cNvSpPr/>
          <p:nvPr/>
        </p:nvSpPr>
        <p:spPr>
          <a:xfrm>
            <a:off x="3981749" y="9173933"/>
            <a:ext cx="3307804" cy="7613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正方形/長方形 79"/>
          <p:cNvSpPr/>
          <p:nvPr/>
        </p:nvSpPr>
        <p:spPr>
          <a:xfrm>
            <a:off x="255113" y="9161094"/>
            <a:ext cx="3307804" cy="7613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00" t="12801" r="35656" b="16016"/>
          <a:stretch/>
        </p:blipFill>
        <p:spPr>
          <a:xfrm>
            <a:off x="4466554" y="9257496"/>
            <a:ext cx="663747" cy="1167575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878" y="9120004"/>
            <a:ext cx="1835183" cy="1376674"/>
          </a:xfrm>
          <a:prstGeom prst="rect">
            <a:avLst/>
          </a:prstGeom>
        </p:spPr>
      </p:pic>
      <p:pic>
        <p:nvPicPr>
          <p:cNvPr id="1026" name="Picture 2" descr="Microsoft Teams | ここからアプリ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78" t="20711" r="17141" b="19958"/>
          <a:stretch/>
        </p:blipFill>
        <p:spPr bwMode="auto">
          <a:xfrm>
            <a:off x="437749" y="9859135"/>
            <a:ext cx="619491" cy="578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ロゴガイドライン｜LINE for Business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02" t="8966" r="34752" b="9850"/>
          <a:stretch/>
        </p:blipFill>
        <p:spPr bwMode="auto">
          <a:xfrm>
            <a:off x="743378" y="9218265"/>
            <a:ext cx="627723" cy="59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Zoom、デスクトップとモバイルアプリのアイコンを刷新。プロフィールカードの強化も。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6" t="13815" r="58625" b="22471"/>
          <a:stretch/>
        </p:blipFill>
        <p:spPr bwMode="auto">
          <a:xfrm>
            <a:off x="1139045" y="9842562"/>
            <a:ext cx="622825" cy="576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81" t="24144" r="3422" b="23828"/>
          <a:stretch/>
        </p:blipFill>
        <p:spPr>
          <a:xfrm>
            <a:off x="1719207" y="9194011"/>
            <a:ext cx="1991609" cy="1153938"/>
          </a:xfrm>
          <a:prstGeom prst="rect">
            <a:avLst/>
          </a:prstGeom>
        </p:spPr>
      </p:pic>
      <p:pic>
        <p:nvPicPr>
          <p:cNvPr id="54" name="図 5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148" t="-2718" r="210" b="48006"/>
          <a:stretch/>
        </p:blipFill>
        <p:spPr>
          <a:xfrm>
            <a:off x="6198880" y="5106777"/>
            <a:ext cx="1218294" cy="1225929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25408A3-882D-EEAE-8ED4-E6AF4971F942}"/>
              </a:ext>
            </a:extLst>
          </p:cNvPr>
          <p:cNvSpPr txBox="1"/>
          <p:nvPr/>
        </p:nvSpPr>
        <p:spPr>
          <a:xfrm>
            <a:off x="238314" y="5510250"/>
            <a:ext cx="60359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spc="100" dirty="0" smtClean="0"/>
              <a:t>健診当日に結果を把握し、自身の生活習慣を振り返ることで、健康意識</a:t>
            </a:r>
            <a:r>
              <a:rPr kumimoji="1" lang="ja-JP" altLang="en-US" sz="1300" spc="100" dirty="0" smtClean="0"/>
              <a:t>が高まります。また</a:t>
            </a:r>
            <a:r>
              <a:rPr kumimoji="1" lang="ja-JP" altLang="en-US" sz="1300" spc="100" dirty="0" smtClean="0"/>
              <a:t>、別日で時間を確保する必要がないため、負担も軽減できます。</a:t>
            </a:r>
            <a:endParaRPr kumimoji="1" lang="en-US" altLang="ja-JP" sz="1300" spc="100" dirty="0"/>
          </a:p>
          <a:p>
            <a:endParaRPr kumimoji="1" lang="en-US" altLang="ja-JP" sz="500" spc="100" dirty="0"/>
          </a:p>
          <a:p>
            <a:r>
              <a:rPr kumimoji="1" lang="en-US" altLang="ja-JP" sz="1100" spc="100" dirty="0" smtClean="0"/>
              <a:t>※</a:t>
            </a:r>
            <a:r>
              <a:rPr kumimoji="1" lang="ja-JP" altLang="en-US" sz="1100" spc="100" dirty="0" smtClean="0"/>
              <a:t>加入先の健康保険組合によっては、当日実施ができない場合もございます。</a:t>
            </a:r>
            <a:endParaRPr kumimoji="1" lang="ja-JP" altLang="en-US" sz="1100" spc="100" dirty="0"/>
          </a:p>
        </p:txBody>
      </p:sp>
      <p:pic>
        <p:nvPicPr>
          <p:cNvPr id="66" name="図 65">
            <a:extLst>
              <a:ext uri="{FF2B5EF4-FFF2-40B4-BE49-F238E27FC236}">
                <a16:creationId xmlns:a16="http://schemas.microsoft.com/office/drawing/2014/main" id="{780BA36D-4C2A-0D8C-F203-B0569A3074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271" t="-6851" r="67823" b="77020"/>
          <a:stretch/>
        </p:blipFill>
        <p:spPr>
          <a:xfrm>
            <a:off x="221252" y="5114104"/>
            <a:ext cx="348713" cy="395207"/>
          </a:xfrm>
          <a:prstGeom prst="rect">
            <a:avLst/>
          </a:prstGeom>
        </p:spPr>
      </p:pic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2ED980C3-B718-405D-F369-705EBEC9C4D7}"/>
              </a:ext>
            </a:extLst>
          </p:cNvPr>
          <p:cNvSpPr txBox="1"/>
          <p:nvPr/>
        </p:nvSpPr>
        <p:spPr>
          <a:xfrm>
            <a:off x="620151" y="5147514"/>
            <a:ext cx="64302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600" b="1" spc="100" dirty="0" smtClean="0"/>
              <a:t>健診当日に特定保健指導を受けましょう！</a:t>
            </a:r>
            <a:endParaRPr kumimoji="1" lang="ja-JP" altLang="en-US" sz="1600" b="1" spc="100" dirty="0"/>
          </a:p>
        </p:txBody>
      </p: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DD2545E0-8C83-8FB7-A72E-9DAB99311E29}"/>
              </a:ext>
            </a:extLst>
          </p:cNvPr>
          <p:cNvCxnSpPr>
            <a:cxnSpLocks/>
          </p:cNvCxnSpPr>
          <p:nvPr/>
        </p:nvCxnSpPr>
        <p:spPr>
          <a:xfrm flipV="1">
            <a:off x="263385" y="5515979"/>
            <a:ext cx="5886101" cy="13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141543" y="5080887"/>
            <a:ext cx="7293961" cy="1339682"/>
          </a:xfrm>
          <a:prstGeom prst="roundRect">
            <a:avLst>
              <a:gd name="adj" fmla="val 9600"/>
            </a:avLst>
          </a:prstGeom>
          <a:noFill/>
          <a:ln w="92075">
            <a:solidFill>
              <a:srgbClr val="FBDA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角丸四角形 81"/>
          <p:cNvSpPr/>
          <p:nvPr/>
        </p:nvSpPr>
        <p:spPr>
          <a:xfrm>
            <a:off x="141543" y="3724033"/>
            <a:ext cx="7293961" cy="1201342"/>
          </a:xfrm>
          <a:prstGeom prst="roundRect">
            <a:avLst>
              <a:gd name="adj" fmla="val 9600"/>
            </a:avLst>
          </a:prstGeom>
          <a:noFill/>
          <a:ln w="92075">
            <a:solidFill>
              <a:srgbClr val="FBDA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角丸四角形 82"/>
          <p:cNvSpPr/>
          <p:nvPr/>
        </p:nvSpPr>
        <p:spPr>
          <a:xfrm>
            <a:off x="141543" y="2158737"/>
            <a:ext cx="7293961" cy="1415663"/>
          </a:xfrm>
          <a:prstGeom prst="roundRect">
            <a:avLst>
              <a:gd name="adj" fmla="val 9600"/>
            </a:avLst>
          </a:prstGeom>
          <a:noFill/>
          <a:ln w="92075">
            <a:solidFill>
              <a:srgbClr val="FBDA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243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1011</TotalTime>
  <Words>669</Words>
  <Application>Microsoft Office PowerPoint</Application>
  <PresentationFormat>ユーザー設定</PresentationFormat>
  <Paragraphs>61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HGSGothicE</vt:lpstr>
      <vt:lpstr>ＭＳ Ｐゴシック</vt:lpstr>
      <vt:lpstr>Noto Sans JP</vt:lpstr>
      <vt:lpstr>Tsukushi A Round Gothic</vt:lpstr>
      <vt:lpstr>游ゴシック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aijinkai</dc:creator>
  <cp:lastModifiedBy>大山　珠季</cp:lastModifiedBy>
  <cp:revision>140</cp:revision>
  <cp:lastPrinted>2024-04-05T07:58:09Z</cp:lastPrinted>
  <dcterms:created xsi:type="dcterms:W3CDTF">2023-09-21T07:15:18Z</dcterms:created>
  <dcterms:modified xsi:type="dcterms:W3CDTF">2024-04-09T04:24:27Z</dcterms:modified>
</cp:coreProperties>
</file>